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x="6858000" cy="9144000"/>
  <p:embeddedFontLst>
    <p:embeddedFont>
      <p:font typeface="Marcellus"/>
      <p:regular r:id="rId40"/>
    </p:embeddedFont>
    <p:embeddedFont>
      <p:font typeface="Mulish"/>
      <p:regular r:id="rId41"/>
      <p:bold r:id="rId42"/>
      <p:italic r:id="rId43"/>
      <p:boldItalic r:id="rId44"/>
    </p:embeddedFont>
    <p:embeddedFont>
      <p:font typeface="Bebas Neue"/>
      <p:regular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arcellus-regular.fntdata"/><Relationship Id="rId20" Type="http://schemas.openxmlformats.org/officeDocument/2006/relationships/slide" Target="slides/slide14.xml"/><Relationship Id="rId42" Type="http://schemas.openxmlformats.org/officeDocument/2006/relationships/font" Target="fonts/Mulish-bold.fntdata"/><Relationship Id="rId41" Type="http://schemas.openxmlformats.org/officeDocument/2006/relationships/font" Target="fonts/Mulish-regular.fntdata"/><Relationship Id="rId22" Type="http://schemas.openxmlformats.org/officeDocument/2006/relationships/slide" Target="slides/slide16.xml"/><Relationship Id="rId44" Type="http://schemas.openxmlformats.org/officeDocument/2006/relationships/font" Target="fonts/Mulish-boldItalic.fntdata"/><Relationship Id="rId21" Type="http://schemas.openxmlformats.org/officeDocument/2006/relationships/slide" Target="slides/slide15.xml"/><Relationship Id="rId43" Type="http://schemas.openxmlformats.org/officeDocument/2006/relationships/font" Target="fonts/Mulish-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45" Type="http://schemas.openxmlformats.org/officeDocument/2006/relationships/font" Target="fonts/BebasNeu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fb81103e4f_0_2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fb81103e4f_0_2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fb81103e4f_0_27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3fb81103e4f_0_2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3fb81103e4f_0_2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3fb81103e4f_0_2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#shebecamebuff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3fb81103e4f_0_28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3fb81103e4f_0_2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3fba89d9c6b_2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3fba89d9c6b_2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fb81103e4f_0_28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3fb81103e4f_0_2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3fba84fd894_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3fba84fd894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3fba89d9c6b_1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3fba89d9c6b_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h5b46fa713d7cf54f_26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h5b46fa713d7cf54f_26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3fba89d9c6b_1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3fba89d9c6b_1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h5b46fa713d7cf54f_26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h5b46fa713d7cf54f_26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h5b46fa713d7cf54f_26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h5b46fa713d7cf54f_26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h5b46fa713d7cf54f_26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h5b46fa713d7cf54f_26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fba89d9c6b_1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fba89d9c6b_1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h5b46fa713d7cf54f_26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h5b46fa713d7cf54f_26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3fba84fd894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3fba84fd894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3fba84fd894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3fba84fd894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g3fba84fd894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g3fba84fd894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3fba84fd894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3fba84fd894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3fba84fd894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3fba84fd894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3fba84fd894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3fba84fd894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g3fba84fd894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5" name="Google Shape;1095;g3fba84fd894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3fba84fd894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3fba84fd894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3fba84fd894_1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3fba84fd894_1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3fba80660e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3fba80660e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3fb81103e4f_0_29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3fb81103e4f_0_2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Once we created the initial foundational code for our project, although it was functional, it was clunky and difficult to navigate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OUR JOB: make the mobile app and database as efficient and aesthetically pleasing as possible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3fba80660e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3fba80660e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3fba89d9c6b_5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3fba89d9c6b_5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3fba80660e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" name="Google Shape;1305;g3fba80660e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3fb81103e4f_0_30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3fb81103e4f_0_30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g3fb81103e4f_0_3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7" name="Google Shape;1477;g3fb81103e4f_0_3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3fb81103e4f_0_3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6" name="Google Shape;1486;g3fb81103e4f_0_3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g3fb81103e4f_0_3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2" name="Google Shape;1582;g3fb81103e4f_0_3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ctrTitle"/>
          </p:nvPr>
        </p:nvSpPr>
        <p:spPr>
          <a:xfrm>
            <a:off x="966450" y="901900"/>
            <a:ext cx="6616800" cy="150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966450" y="2695975"/>
            <a:ext cx="2798700" cy="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56" name="Google Shape;56;p14"/>
          <p:cNvGrpSpPr/>
          <p:nvPr/>
        </p:nvGrpSpPr>
        <p:grpSpPr>
          <a:xfrm rot="-4557575">
            <a:off x="8386430" y="952568"/>
            <a:ext cx="290849" cy="238760"/>
            <a:chOff x="8209488" y="3016721"/>
            <a:chExt cx="290857" cy="238766"/>
          </a:xfrm>
        </p:grpSpPr>
        <p:sp>
          <p:nvSpPr>
            <p:cNvPr id="57" name="Google Shape;57;p14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" name="Google Shape;59;p14"/>
          <p:cNvGrpSpPr/>
          <p:nvPr/>
        </p:nvGrpSpPr>
        <p:grpSpPr>
          <a:xfrm rot="8342089">
            <a:off x="252038" y="438381"/>
            <a:ext cx="523936" cy="327115"/>
            <a:chOff x="5041635" y="3575776"/>
            <a:chExt cx="335278" cy="209309"/>
          </a:xfrm>
        </p:grpSpPr>
        <p:sp>
          <p:nvSpPr>
            <p:cNvPr id="60" name="Google Shape;60;p14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" name="Google Shape;62;p14"/>
          <p:cNvGrpSpPr/>
          <p:nvPr/>
        </p:nvGrpSpPr>
        <p:grpSpPr>
          <a:xfrm rot="9764795">
            <a:off x="8028623" y="438426"/>
            <a:ext cx="523946" cy="327118"/>
            <a:chOff x="5041635" y="3575776"/>
            <a:chExt cx="335278" cy="209309"/>
          </a:xfrm>
        </p:grpSpPr>
        <p:sp>
          <p:nvSpPr>
            <p:cNvPr id="63" name="Google Shape;63;p14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4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Google Shape;65;p14"/>
          <p:cNvSpPr/>
          <p:nvPr/>
        </p:nvSpPr>
        <p:spPr>
          <a:xfrm>
            <a:off x="7456763" y="34409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 flipH="1">
            <a:off x="2050050" y="49227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" name="Google Shape;67;p14"/>
          <p:cNvGrpSpPr/>
          <p:nvPr/>
        </p:nvGrpSpPr>
        <p:grpSpPr>
          <a:xfrm rot="6379958">
            <a:off x="166588" y="1113799"/>
            <a:ext cx="290843" cy="238755"/>
            <a:chOff x="8209488" y="3016721"/>
            <a:chExt cx="290857" cy="238766"/>
          </a:xfrm>
        </p:grpSpPr>
        <p:sp>
          <p:nvSpPr>
            <p:cNvPr id="68" name="Google Shape;68;p14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4885375" y="2648175"/>
            <a:ext cx="3360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2" name="Google Shape;72;p15"/>
          <p:cNvSpPr txBox="1"/>
          <p:nvPr>
            <p:ph hasCustomPrompt="1" idx="2" type="title"/>
          </p:nvPr>
        </p:nvSpPr>
        <p:spPr>
          <a:xfrm>
            <a:off x="4885375" y="1321975"/>
            <a:ext cx="1288800" cy="841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5"/>
          <p:cNvSpPr/>
          <p:nvPr>
            <p:ph idx="3" type="pic"/>
          </p:nvPr>
        </p:nvSpPr>
        <p:spPr>
          <a:xfrm>
            <a:off x="713225" y="808000"/>
            <a:ext cx="3526800" cy="3527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4" name="Google Shape;74;p15"/>
          <p:cNvSpPr/>
          <p:nvPr/>
        </p:nvSpPr>
        <p:spPr>
          <a:xfrm flipH="1">
            <a:off x="7879186" y="4588047"/>
            <a:ext cx="1519577" cy="714254"/>
          </a:xfrm>
          <a:custGeom>
            <a:rect b="b" l="l" r="r" t="t"/>
            <a:pathLst>
              <a:path extrusionOk="0" h="22067" w="46944">
                <a:moveTo>
                  <a:pt x="22719" y="0"/>
                </a:moveTo>
                <a:cubicBezTo>
                  <a:pt x="20147" y="0"/>
                  <a:pt x="17573" y="188"/>
                  <a:pt x="15026" y="566"/>
                </a:cubicBezTo>
                <a:cubicBezTo>
                  <a:pt x="11123" y="1151"/>
                  <a:pt x="7109" y="2266"/>
                  <a:pt x="4238" y="4942"/>
                </a:cubicBezTo>
                <a:cubicBezTo>
                  <a:pt x="1367" y="7674"/>
                  <a:pt x="1" y="12301"/>
                  <a:pt x="2064" y="15674"/>
                </a:cubicBezTo>
                <a:cubicBezTo>
                  <a:pt x="3708" y="18378"/>
                  <a:pt x="6942" y="19549"/>
                  <a:pt x="10008" y="20329"/>
                </a:cubicBezTo>
                <a:cubicBezTo>
                  <a:pt x="14675" y="21484"/>
                  <a:pt x="19499" y="22067"/>
                  <a:pt x="24325" y="22067"/>
                </a:cubicBezTo>
                <a:cubicBezTo>
                  <a:pt x="27888" y="22067"/>
                  <a:pt x="31452" y="21749"/>
                  <a:pt x="34957" y="21110"/>
                </a:cubicBezTo>
                <a:cubicBezTo>
                  <a:pt x="38134" y="20525"/>
                  <a:pt x="41452" y="19633"/>
                  <a:pt x="43737" y="17291"/>
                </a:cubicBezTo>
                <a:cubicBezTo>
                  <a:pt x="46079" y="14950"/>
                  <a:pt x="46943" y="11298"/>
                  <a:pt x="45995" y="8120"/>
                </a:cubicBezTo>
                <a:cubicBezTo>
                  <a:pt x="44239" y="2266"/>
                  <a:pt x="39138" y="2378"/>
                  <a:pt x="34232" y="1263"/>
                </a:cubicBezTo>
                <a:cubicBezTo>
                  <a:pt x="30463" y="425"/>
                  <a:pt x="26593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 flipH="1" rot="-3636711">
            <a:off x="8483496" y="3304647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" name="Google Shape;76;p15"/>
          <p:cNvGrpSpPr/>
          <p:nvPr/>
        </p:nvGrpSpPr>
        <p:grpSpPr>
          <a:xfrm flipH="1" rot="4557575">
            <a:off x="8252282" y="4638718"/>
            <a:ext cx="290849" cy="238760"/>
            <a:chOff x="8209488" y="3016721"/>
            <a:chExt cx="290857" cy="238766"/>
          </a:xfrm>
        </p:grpSpPr>
        <p:sp>
          <p:nvSpPr>
            <p:cNvPr id="77" name="Google Shape;77;p15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15"/>
          <p:cNvGrpSpPr/>
          <p:nvPr/>
        </p:nvGrpSpPr>
        <p:grpSpPr>
          <a:xfrm flipH="1" rot="-9764795">
            <a:off x="8376992" y="4124576"/>
            <a:ext cx="523946" cy="327118"/>
            <a:chOff x="5041635" y="3575776"/>
            <a:chExt cx="335278" cy="209309"/>
          </a:xfrm>
        </p:grpSpPr>
        <p:sp>
          <p:nvSpPr>
            <p:cNvPr id="80" name="Google Shape;80;p15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" name="Google Shape;82;p15"/>
          <p:cNvGrpSpPr/>
          <p:nvPr/>
        </p:nvGrpSpPr>
        <p:grpSpPr>
          <a:xfrm rot="764630">
            <a:off x="8447023" y="420113"/>
            <a:ext cx="290867" cy="238774"/>
            <a:chOff x="8209488" y="3016721"/>
            <a:chExt cx="290857" cy="238766"/>
          </a:xfrm>
        </p:grpSpPr>
        <p:sp>
          <p:nvSpPr>
            <p:cNvPr id="83" name="Google Shape;83;p15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" name="Google Shape;85;p15"/>
          <p:cNvGrpSpPr/>
          <p:nvPr/>
        </p:nvGrpSpPr>
        <p:grpSpPr>
          <a:xfrm flipH="1" rot="-9764795">
            <a:off x="225560" y="328864"/>
            <a:ext cx="523946" cy="327118"/>
            <a:chOff x="5041635" y="3575776"/>
            <a:chExt cx="335278" cy="209309"/>
          </a:xfrm>
        </p:grpSpPr>
        <p:sp>
          <p:nvSpPr>
            <p:cNvPr id="86" name="Google Shape;86;p15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15"/>
          <p:cNvSpPr/>
          <p:nvPr/>
        </p:nvSpPr>
        <p:spPr>
          <a:xfrm flipH="1">
            <a:off x="1113333" y="178594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720000" y="1215750"/>
            <a:ext cx="7704000" cy="3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sz="1400"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92" name="Google Shape;92;p16"/>
          <p:cNvGrpSpPr/>
          <p:nvPr/>
        </p:nvGrpSpPr>
        <p:grpSpPr>
          <a:xfrm>
            <a:off x="-1123849" y="-2813331"/>
            <a:ext cx="11947265" cy="9793223"/>
            <a:chOff x="-1123849" y="-2813331"/>
            <a:chExt cx="11947265" cy="9793223"/>
          </a:xfrm>
        </p:grpSpPr>
        <p:sp>
          <p:nvSpPr>
            <p:cNvPr id="93" name="Google Shape;93;p16"/>
            <p:cNvSpPr/>
            <p:nvPr/>
          </p:nvSpPr>
          <p:spPr>
            <a:xfrm>
              <a:off x="-1123849" y="4113950"/>
              <a:ext cx="2854641" cy="2865942"/>
            </a:xfrm>
            <a:custGeom>
              <a:rect b="b" l="l" r="r" t="t"/>
              <a:pathLst>
                <a:path extrusionOk="0" h="53509" w="53298">
                  <a:moveTo>
                    <a:pt x="26115" y="1"/>
                  </a:moveTo>
                  <a:cubicBezTo>
                    <a:pt x="24636" y="1"/>
                    <a:pt x="23162" y="136"/>
                    <a:pt x="21715" y="417"/>
                  </a:cubicBezTo>
                  <a:cubicBezTo>
                    <a:pt x="17840" y="1169"/>
                    <a:pt x="14133" y="2814"/>
                    <a:pt x="11011" y="5295"/>
                  </a:cubicBezTo>
                  <a:cubicBezTo>
                    <a:pt x="3568" y="11260"/>
                    <a:pt x="0" y="21602"/>
                    <a:pt x="1896" y="30968"/>
                  </a:cubicBezTo>
                  <a:cubicBezTo>
                    <a:pt x="3763" y="40334"/>
                    <a:pt x="10844" y="48390"/>
                    <a:pt x="19764" y="51791"/>
                  </a:cubicBezTo>
                  <a:cubicBezTo>
                    <a:pt x="22579" y="52876"/>
                    <a:pt x="25624" y="53509"/>
                    <a:pt x="28640" y="53509"/>
                  </a:cubicBezTo>
                  <a:cubicBezTo>
                    <a:pt x="30970" y="53509"/>
                    <a:pt x="33283" y="53131"/>
                    <a:pt x="35458" y="52293"/>
                  </a:cubicBezTo>
                  <a:cubicBezTo>
                    <a:pt x="40141" y="50481"/>
                    <a:pt x="43848" y="46662"/>
                    <a:pt x="46636" y="42397"/>
                  </a:cubicBezTo>
                  <a:cubicBezTo>
                    <a:pt x="50873" y="35902"/>
                    <a:pt x="53298" y="28013"/>
                    <a:pt x="51960" y="20375"/>
                  </a:cubicBezTo>
                  <a:cubicBezTo>
                    <a:pt x="49955" y="8517"/>
                    <a:pt x="37858" y="1"/>
                    <a:pt x="26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6"/>
            <p:cNvSpPr/>
            <p:nvPr/>
          </p:nvSpPr>
          <p:spPr>
            <a:xfrm rot="-6629057">
              <a:off x="6518038" y="-2078730"/>
              <a:ext cx="3973472" cy="3465921"/>
            </a:xfrm>
            <a:custGeom>
              <a:rect b="b" l="l" r="r" t="t"/>
              <a:pathLst>
                <a:path extrusionOk="0" h="89381" w="102470">
                  <a:moveTo>
                    <a:pt x="56831" y="0"/>
                  </a:moveTo>
                  <a:cubicBezTo>
                    <a:pt x="53643" y="0"/>
                    <a:pt x="50453" y="484"/>
                    <a:pt x="47667" y="1960"/>
                  </a:cubicBezTo>
                  <a:cubicBezTo>
                    <a:pt x="42008" y="5027"/>
                    <a:pt x="39276" y="11466"/>
                    <a:pt x="36823" y="17431"/>
                  </a:cubicBezTo>
                  <a:cubicBezTo>
                    <a:pt x="34398" y="23397"/>
                    <a:pt x="31360" y="29808"/>
                    <a:pt x="25478" y="32400"/>
                  </a:cubicBezTo>
                  <a:cubicBezTo>
                    <a:pt x="20070" y="34825"/>
                    <a:pt x="13492" y="33348"/>
                    <a:pt x="8195" y="35996"/>
                  </a:cubicBezTo>
                  <a:cubicBezTo>
                    <a:pt x="2648" y="38756"/>
                    <a:pt x="0" y="45613"/>
                    <a:pt x="725" y="51746"/>
                  </a:cubicBezTo>
                  <a:cubicBezTo>
                    <a:pt x="1450" y="57906"/>
                    <a:pt x="4934" y="63398"/>
                    <a:pt x="9032" y="68053"/>
                  </a:cubicBezTo>
                  <a:cubicBezTo>
                    <a:pt x="20907" y="81555"/>
                    <a:pt x="38847" y="89381"/>
                    <a:pt x="56778" y="89381"/>
                  </a:cubicBezTo>
                  <a:cubicBezTo>
                    <a:pt x="60355" y="89381"/>
                    <a:pt x="63931" y="89069"/>
                    <a:pt x="67458" y="88430"/>
                  </a:cubicBezTo>
                  <a:cubicBezTo>
                    <a:pt x="72810" y="87454"/>
                    <a:pt x="78162" y="85753"/>
                    <a:pt x="82706" y="82771"/>
                  </a:cubicBezTo>
                  <a:cubicBezTo>
                    <a:pt x="90149" y="77893"/>
                    <a:pt x="95055" y="69837"/>
                    <a:pt x="97619" y="61335"/>
                  </a:cubicBezTo>
                  <a:cubicBezTo>
                    <a:pt x="100825" y="50742"/>
                    <a:pt x="102470" y="39090"/>
                    <a:pt x="99571" y="28135"/>
                  </a:cubicBezTo>
                  <a:cubicBezTo>
                    <a:pt x="97146" y="18853"/>
                    <a:pt x="90288" y="11215"/>
                    <a:pt x="81926" y="6755"/>
                  </a:cubicBezTo>
                  <a:cubicBezTo>
                    <a:pt x="79222" y="5333"/>
                    <a:pt x="76434" y="4163"/>
                    <a:pt x="73591" y="3131"/>
                  </a:cubicBezTo>
                  <a:cubicBezTo>
                    <a:pt x="69242" y="1542"/>
                    <a:pt x="64671" y="567"/>
                    <a:pt x="60071" y="149"/>
                  </a:cubicBezTo>
                  <a:cubicBezTo>
                    <a:pt x="59002" y="57"/>
                    <a:pt x="57917" y="0"/>
                    <a:pt x="568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5" name="Google Shape;95;p16"/>
            <p:cNvGrpSpPr/>
            <p:nvPr/>
          </p:nvGrpSpPr>
          <p:grpSpPr>
            <a:xfrm rot="-4557575">
              <a:off x="8285355" y="1048480"/>
              <a:ext cx="290849" cy="238760"/>
              <a:chOff x="8209488" y="3016721"/>
              <a:chExt cx="290857" cy="238766"/>
            </a:xfrm>
          </p:grpSpPr>
          <p:sp>
            <p:nvSpPr>
              <p:cNvPr id="96" name="Google Shape;96;p16"/>
              <p:cNvSpPr/>
              <p:nvPr/>
            </p:nvSpPr>
            <p:spPr>
              <a:xfrm>
                <a:off x="8209488" y="3017443"/>
                <a:ext cx="290857" cy="238044"/>
              </a:xfrm>
              <a:custGeom>
                <a:rect b="b" l="l" r="r" t="t"/>
                <a:pathLst>
                  <a:path extrusionOk="0" h="9560" w="11681">
                    <a:moveTo>
                      <a:pt x="7250" y="0"/>
                    </a:moveTo>
                    <a:cubicBezTo>
                      <a:pt x="6732" y="0"/>
                      <a:pt x="6214" y="163"/>
                      <a:pt x="5883" y="557"/>
                    </a:cubicBezTo>
                    <a:cubicBezTo>
                      <a:pt x="5269" y="1282"/>
                      <a:pt x="5492" y="2648"/>
                      <a:pt x="4656" y="3149"/>
                    </a:cubicBezTo>
                    <a:cubicBezTo>
                      <a:pt x="4455" y="3270"/>
                      <a:pt x="4241" y="3313"/>
                      <a:pt x="4019" y="3313"/>
                    </a:cubicBezTo>
                    <a:cubicBezTo>
                      <a:pt x="3455" y="3313"/>
                      <a:pt x="2838" y="3035"/>
                      <a:pt x="2245" y="3035"/>
                    </a:cubicBezTo>
                    <a:cubicBezTo>
                      <a:pt x="2099" y="3035"/>
                      <a:pt x="1955" y="3052"/>
                      <a:pt x="1813" y="3094"/>
                    </a:cubicBezTo>
                    <a:cubicBezTo>
                      <a:pt x="1367" y="3233"/>
                      <a:pt x="1032" y="3623"/>
                      <a:pt x="837" y="4041"/>
                    </a:cubicBezTo>
                    <a:cubicBezTo>
                      <a:pt x="614" y="4460"/>
                      <a:pt x="558" y="4906"/>
                      <a:pt x="475" y="5352"/>
                    </a:cubicBezTo>
                    <a:cubicBezTo>
                      <a:pt x="335" y="6160"/>
                      <a:pt x="252" y="6913"/>
                      <a:pt x="112" y="7749"/>
                    </a:cubicBezTo>
                    <a:cubicBezTo>
                      <a:pt x="29" y="8278"/>
                      <a:pt x="1" y="8724"/>
                      <a:pt x="475" y="9031"/>
                    </a:cubicBezTo>
                    <a:cubicBezTo>
                      <a:pt x="1151" y="9433"/>
                      <a:pt x="2068" y="9560"/>
                      <a:pt x="2933" y="9560"/>
                    </a:cubicBezTo>
                    <a:cubicBezTo>
                      <a:pt x="3387" y="9560"/>
                      <a:pt x="3827" y="9525"/>
                      <a:pt x="4210" y="9477"/>
                    </a:cubicBezTo>
                    <a:cubicBezTo>
                      <a:pt x="5743" y="9254"/>
                      <a:pt x="7221" y="8557"/>
                      <a:pt x="8336" y="7526"/>
                    </a:cubicBezTo>
                    <a:cubicBezTo>
                      <a:pt x="10203" y="5742"/>
                      <a:pt x="11040" y="3149"/>
                      <a:pt x="11681" y="641"/>
                    </a:cubicBezTo>
                    <a:lnTo>
                      <a:pt x="11681" y="641"/>
                    </a:lnTo>
                    <a:cubicBezTo>
                      <a:pt x="11374" y="822"/>
                      <a:pt x="11040" y="892"/>
                      <a:pt x="10698" y="892"/>
                    </a:cubicBezTo>
                    <a:cubicBezTo>
                      <a:pt x="10357" y="892"/>
                      <a:pt x="10008" y="822"/>
                      <a:pt x="9674" y="724"/>
                    </a:cubicBezTo>
                    <a:cubicBezTo>
                      <a:pt x="9060" y="501"/>
                      <a:pt x="8419" y="195"/>
                      <a:pt x="7778" y="55"/>
                    </a:cubicBezTo>
                    <a:cubicBezTo>
                      <a:pt x="7607" y="20"/>
                      <a:pt x="7428" y="0"/>
                      <a:pt x="72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6"/>
              <p:cNvSpPr/>
              <p:nvPr/>
            </p:nvSpPr>
            <p:spPr>
              <a:xfrm>
                <a:off x="8216435" y="3016721"/>
                <a:ext cx="283213" cy="230474"/>
              </a:xfrm>
              <a:custGeom>
                <a:rect b="b" l="l" r="r" t="t"/>
                <a:pathLst>
                  <a:path extrusionOk="0" h="9256" w="11374">
                    <a:moveTo>
                      <a:pt x="6997" y="1"/>
                    </a:moveTo>
                    <a:cubicBezTo>
                      <a:pt x="5994" y="1199"/>
                      <a:pt x="5492" y="2844"/>
                      <a:pt x="5743" y="4377"/>
                    </a:cubicBezTo>
                    <a:cubicBezTo>
                      <a:pt x="5604" y="4433"/>
                      <a:pt x="5436" y="4516"/>
                      <a:pt x="5297" y="4572"/>
                    </a:cubicBezTo>
                    <a:cubicBezTo>
                      <a:pt x="4600" y="4935"/>
                      <a:pt x="3931" y="5297"/>
                      <a:pt x="3318" y="5771"/>
                    </a:cubicBezTo>
                    <a:cubicBezTo>
                      <a:pt x="3234" y="4935"/>
                      <a:pt x="3262" y="4098"/>
                      <a:pt x="3401" y="3290"/>
                    </a:cubicBezTo>
                    <a:cubicBezTo>
                      <a:pt x="3346" y="3290"/>
                      <a:pt x="3262" y="3262"/>
                      <a:pt x="3206" y="3262"/>
                    </a:cubicBezTo>
                    <a:cubicBezTo>
                      <a:pt x="3011" y="4126"/>
                      <a:pt x="2983" y="5046"/>
                      <a:pt x="3095" y="5910"/>
                    </a:cubicBezTo>
                    <a:cubicBezTo>
                      <a:pt x="2537" y="6273"/>
                      <a:pt x="2008" y="6746"/>
                      <a:pt x="1506" y="7192"/>
                    </a:cubicBezTo>
                    <a:cubicBezTo>
                      <a:pt x="1004" y="6022"/>
                      <a:pt x="837" y="4684"/>
                      <a:pt x="1032" y="3401"/>
                    </a:cubicBezTo>
                    <a:lnTo>
                      <a:pt x="1032" y="3401"/>
                    </a:lnTo>
                    <a:cubicBezTo>
                      <a:pt x="948" y="3485"/>
                      <a:pt x="865" y="3569"/>
                      <a:pt x="809" y="3708"/>
                    </a:cubicBezTo>
                    <a:cubicBezTo>
                      <a:pt x="670" y="4935"/>
                      <a:pt x="837" y="6217"/>
                      <a:pt x="1311" y="7360"/>
                    </a:cubicBezTo>
                    <a:cubicBezTo>
                      <a:pt x="865" y="7778"/>
                      <a:pt x="419" y="8280"/>
                      <a:pt x="1" y="8726"/>
                    </a:cubicBezTo>
                    <a:cubicBezTo>
                      <a:pt x="29" y="8809"/>
                      <a:pt x="56" y="8837"/>
                      <a:pt x="140" y="8893"/>
                    </a:cubicBezTo>
                    <a:cubicBezTo>
                      <a:pt x="530" y="8475"/>
                      <a:pt x="893" y="8057"/>
                      <a:pt x="1311" y="7638"/>
                    </a:cubicBezTo>
                    <a:lnTo>
                      <a:pt x="1506" y="7834"/>
                    </a:lnTo>
                    <a:cubicBezTo>
                      <a:pt x="2259" y="8558"/>
                      <a:pt x="3346" y="9088"/>
                      <a:pt x="4628" y="9255"/>
                    </a:cubicBezTo>
                    <a:lnTo>
                      <a:pt x="4767" y="9255"/>
                    </a:lnTo>
                    <a:cubicBezTo>
                      <a:pt x="4935" y="9227"/>
                      <a:pt x="5158" y="9144"/>
                      <a:pt x="5325" y="9088"/>
                    </a:cubicBezTo>
                    <a:lnTo>
                      <a:pt x="5325" y="9088"/>
                    </a:lnTo>
                    <a:cubicBezTo>
                      <a:pt x="5172" y="9102"/>
                      <a:pt x="5039" y="9109"/>
                      <a:pt x="4921" y="9109"/>
                    </a:cubicBezTo>
                    <a:cubicBezTo>
                      <a:pt x="4802" y="9109"/>
                      <a:pt x="4698" y="9102"/>
                      <a:pt x="4600" y="9088"/>
                    </a:cubicBezTo>
                    <a:cubicBezTo>
                      <a:pt x="3262" y="8893"/>
                      <a:pt x="2147" y="8335"/>
                      <a:pt x="1422" y="7555"/>
                    </a:cubicBezTo>
                    <a:cubicBezTo>
                      <a:pt x="1952" y="7053"/>
                      <a:pt x="2509" y="6607"/>
                      <a:pt x="3095" y="6189"/>
                    </a:cubicBezTo>
                    <a:cubicBezTo>
                      <a:pt x="4349" y="7165"/>
                      <a:pt x="5855" y="7778"/>
                      <a:pt x="7416" y="8029"/>
                    </a:cubicBezTo>
                    <a:cubicBezTo>
                      <a:pt x="7499" y="7945"/>
                      <a:pt x="7583" y="7917"/>
                      <a:pt x="7666" y="7861"/>
                    </a:cubicBezTo>
                    <a:cubicBezTo>
                      <a:pt x="6105" y="7638"/>
                      <a:pt x="4572" y="7025"/>
                      <a:pt x="3318" y="6077"/>
                    </a:cubicBezTo>
                    <a:cubicBezTo>
                      <a:pt x="3959" y="5631"/>
                      <a:pt x="4628" y="5213"/>
                      <a:pt x="5325" y="4851"/>
                    </a:cubicBezTo>
                    <a:cubicBezTo>
                      <a:pt x="6440" y="5659"/>
                      <a:pt x="7806" y="6161"/>
                      <a:pt x="9172" y="6245"/>
                    </a:cubicBezTo>
                    <a:cubicBezTo>
                      <a:pt x="9200" y="6189"/>
                      <a:pt x="9255" y="6105"/>
                      <a:pt x="9283" y="6050"/>
                    </a:cubicBezTo>
                    <a:cubicBezTo>
                      <a:pt x="7973" y="5966"/>
                      <a:pt x="6635" y="5520"/>
                      <a:pt x="5548" y="4767"/>
                    </a:cubicBezTo>
                    <a:cubicBezTo>
                      <a:pt x="5966" y="4544"/>
                      <a:pt x="6384" y="4377"/>
                      <a:pt x="6802" y="4154"/>
                    </a:cubicBezTo>
                    <a:cubicBezTo>
                      <a:pt x="6997" y="4070"/>
                      <a:pt x="7248" y="3959"/>
                      <a:pt x="7443" y="3847"/>
                    </a:cubicBezTo>
                    <a:cubicBezTo>
                      <a:pt x="8335" y="4182"/>
                      <a:pt x="9227" y="4377"/>
                      <a:pt x="10147" y="4433"/>
                    </a:cubicBezTo>
                    <a:lnTo>
                      <a:pt x="10231" y="4238"/>
                    </a:lnTo>
                    <a:cubicBezTo>
                      <a:pt x="9395" y="4210"/>
                      <a:pt x="8531" y="4015"/>
                      <a:pt x="7722" y="3708"/>
                    </a:cubicBezTo>
                    <a:cubicBezTo>
                      <a:pt x="8140" y="3513"/>
                      <a:pt x="8586" y="3290"/>
                      <a:pt x="9032" y="3039"/>
                    </a:cubicBezTo>
                    <a:cubicBezTo>
                      <a:pt x="9980" y="2482"/>
                      <a:pt x="10761" y="1840"/>
                      <a:pt x="11290" y="1088"/>
                    </a:cubicBezTo>
                    <a:cubicBezTo>
                      <a:pt x="11318" y="948"/>
                      <a:pt x="11346" y="781"/>
                      <a:pt x="11374" y="642"/>
                    </a:cubicBezTo>
                    <a:lnTo>
                      <a:pt x="11374" y="642"/>
                    </a:lnTo>
                    <a:cubicBezTo>
                      <a:pt x="11346" y="670"/>
                      <a:pt x="11318" y="670"/>
                      <a:pt x="11290" y="670"/>
                    </a:cubicBezTo>
                    <a:cubicBezTo>
                      <a:pt x="10761" y="1478"/>
                      <a:pt x="9980" y="2203"/>
                      <a:pt x="8921" y="2844"/>
                    </a:cubicBezTo>
                    <a:cubicBezTo>
                      <a:pt x="8531" y="3039"/>
                      <a:pt x="8140" y="3262"/>
                      <a:pt x="7778" y="3429"/>
                    </a:cubicBezTo>
                    <a:cubicBezTo>
                      <a:pt x="8112" y="2426"/>
                      <a:pt x="8642" y="1478"/>
                      <a:pt x="9311" y="642"/>
                    </a:cubicBezTo>
                    <a:cubicBezTo>
                      <a:pt x="9227" y="614"/>
                      <a:pt x="9172" y="614"/>
                      <a:pt x="9088" y="586"/>
                    </a:cubicBezTo>
                    <a:cubicBezTo>
                      <a:pt x="8391" y="1450"/>
                      <a:pt x="7862" y="2454"/>
                      <a:pt x="7527" y="3541"/>
                    </a:cubicBezTo>
                    <a:cubicBezTo>
                      <a:pt x="7276" y="3652"/>
                      <a:pt x="6997" y="3792"/>
                      <a:pt x="6747" y="3875"/>
                    </a:cubicBezTo>
                    <a:cubicBezTo>
                      <a:pt x="6468" y="3987"/>
                      <a:pt x="6189" y="4126"/>
                      <a:pt x="5966" y="4266"/>
                    </a:cubicBezTo>
                    <a:cubicBezTo>
                      <a:pt x="5715" y="2732"/>
                      <a:pt x="6245" y="1171"/>
                      <a:pt x="72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" name="Google Shape;98;p16"/>
            <p:cNvGrpSpPr/>
            <p:nvPr/>
          </p:nvGrpSpPr>
          <p:grpSpPr>
            <a:xfrm rot="-2859763">
              <a:off x="340529" y="434839"/>
              <a:ext cx="335282" cy="209311"/>
              <a:chOff x="5041635" y="3575776"/>
              <a:chExt cx="335278" cy="209309"/>
            </a:xfrm>
          </p:grpSpPr>
          <p:sp>
            <p:nvSpPr>
              <p:cNvPr id="99" name="Google Shape;99;p16"/>
              <p:cNvSpPr/>
              <p:nvPr/>
            </p:nvSpPr>
            <p:spPr>
              <a:xfrm>
                <a:off x="5042332" y="3575776"/>
                <a:ext cx="334581" cy="209309"/>
              </a:xfrm>
              <a:custGeom>
                <a:rect b="b" l="l" r="r" t="t"/>
                <a:pathLst>
                  <a:path extrusionOk="0" h="8406" w="13437">
                    <a:moveTo>
                      <a:pt x="8588" y="0"/>
                    </a:moveTo>
                    <a:cubicBezTo>
                      <a:pt x="7379" y="0"/>
                      <a:pt x="6172" y="307"/>
                      <a:pt x="5102" y="852"/>
                    </a:cubicBezTo>
                    <a:cubicBezTo>
                      <a:pt x="2844" y="2023"/>
                      <a:pt x="1283" y="4281"/>
                      <a:pt x="1" y="6511"/>
                    </a:cubicBezTo>
                    <a:cubicBezTo>
                      <a:pt x="145" y="6475"/>
                      <a:pt x="290" y="6458"/>
                      <a:pt x="435" y="6458"/>
                    </a:cubicBezTo>
                    <a:cubicBezTo>
                      <a:pt x="964" y="6458"/>
                      <a:pt x="1487" y="6679"/>
                      <a:pt x="1924" y="6985"/>
                    </a:cubicBezTo>
                    <a:cubicBezTo>
                      <a:pt x="2482" y="7347"/>
                      <a:pt x="3011" y="7821"/>
                      <a:pt x="3597" y="8128"/>
                    </a:cubicBezTo>
                    <a:cubicBezTo>
                      <a:pt x="3949" y="8296"/>
                      <a:pt x="4334" y="8406"/>
                      <a:pt x="4703" y="8406"/>
                    </a:cubicBezTo>
                    <a:cubicBezTo>
                      <a:pt x="5005" y="8406"/>
                      <a:pt x="5297" y="8332"/>
                      <a:pt x="5548" y="8156"/>
                    </a:cubicBezTo>
                    <a:cubicBezTo>
                      <a:pt x="6384" y="7598"/>
                      <a:pt x="6496" y="6204"/>
                      <a:pt x="7471" y="5954"/>
                    </a:cubicBezTo>
                    <a:cubicBezTo>
                      <a:pt x="7558" y="5933"/>
                      <a:pt x="7643" y="5924"/>
                      <a:pt x="7727" y="5924"/>
                    </a:cubicBezTo>
                    <a:cubicBezTo>
                      <a:pt x="8541" y="5924"/>
                      <a:pt x="9249" y="6792"/>
                      <a:pt x="10104" y="6792"/>
                    </a:cubicBezTo>
                    <a:cubicBezTo>
                      <a:pt x="10128" y="6792"/>
                      <a:pt x="10151" y="6791"/>
                      <a:pt x="10175" y="6790"/>
                    </a:cubicBezTo>
                    <a:cubicBezTo>
                      <a:pt x="10649" y="6790"/>
                      <a:pt x="11067" y="6511"/>
                      <a:pt x="11374" y="6177"/>
                    </a:cubicBezTo>
                    <a:cubicBezTo>
                      <a:pt x="11681" y="5814"/>
                      <a:pt x="11904" y="5396"/>
                      <a:pt x="12071" y="4978"/>
                    </a:cubicBezTo>
                    <a:cubicBezTo>
                      <a:pt x="12377" y="4281"/>
                      <a:pt x="12740" y="3556"/>
                      <a:pt x="13046" y="2859"/>
                    </a:cubicBezTo>
                    <a:cubicBezTo>
                      <a:pt x="13242" y="2386"/>
                      <a:pt x="13437" y="1912"/>
                      <a:pt x="13046" y="1493"/>
                    </a:cubicBezTo>
                    <a:cubicBezTo>
                      <a:pt x="12266" y="657"/>
                      <a:pt x="10705" y="211"/>
                      <a:pt x="9590" y="72"/>
                    </a:cubicBezTo>
                    <a:cubicBezTo>
                      <a:pt x="9258" y="24"/>
                      <a:pt x="8923" y="0"/>
                      <a:pt x="85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6"/>
              <p:cNvSpPr/>
              <p:nvPr/>
            </p:nvSpPr>
            <p:spPr>
              <a:xfrm>
                <a:off x="5041635" y="3578888"/>
                <a:ext cx="327659" cy="205525"/>
              </a:xfrm>
              <a:custGeom>
                <a:rect b="b" l="l" r="r" t="t"/>
                <a:pathLst>
                  <a:path extrusionOk="0" h="8254" w="13159">
                    <a:moveTo>
                      <a:pt x="8396" y="0"/>
                    </a:moveTo>
                    <a:cubicBezTo>
                      <a:pt x="8334" y="0"/>
                      <a:pt x="8268" y="9"/>
                      <a:pt x="8196" y="30"/>
                    </a:cubicBezTo>
                    <a:lnTo>
                      <a:pt x="8604" y="30"/>
                    </a:lnTo>
                    <a:cubicBezTo>
                      <a:pt x="8539" y="13"/>
                      <a:pt x="8470" y="0"/>
                      <a:pt x="8396" y="0"/>
                    </a:cubicBezTo>
                    <a:close/>
                    <a:moveTo>
                      <a:pt x="8604" y="30"/>
                    </a:moveTo>
                    <a:cubicBezTo>
                      <a:pt x="8696" y="55"/>
                      <a:pt x="8781" y="90"/>
                      <a:pt x="8865" y="114"/>
                    </a:cubicBezTo>
                    <a:cubicBezTo>
                      <a:pt x="10064" y="672"/>
                      <a:pt x="11012" y="1508"/>
                      <a:pt x="11458" y="2456"/>
                    </a:cubicBezTo>
                    <a:cubicBezTo>
                      <a:pt x="10844" y="2762"/>
                      <a:pt x="10175" y="3097"/>
                      <a:pt x="9479" y="3320"/>
                    </a:cubicBezTo>
                    <a:cubicBezTo>
                      <a:pt x="8531" y="2065"/>
                      <a:pt x="7249" y="1034"/>
                      <a:pt x="5827" y="365"/>
                    </a:cubicBezTo>
                    <a:cubicBezTo>
                      <a:pt x="5715" y="393"/>
                      <a:pt x="5660" y="421"/>
                      <a:pt x="5548" y="476"/>
                    </a:cubicBezTo>
                    <a:cubicBezTo>
                      <a:pt x="6998" y="1090"/>
                      <a:pt x="8280" y="2121"/>
                      <a:pt x="9283" y="3403"/>
                    </a:cubicBezTo>
                    <a:cubicBezTo>
                      <a:pt x="8531" y="3654"/>
                      <a:pt x="7778" y="3849"/>
                      <a:pt x="6998" y="4017"/>
                    </a:cubicBezTo>
                    <a:cubicBezTo>
                      <a:pt x="6161" y="2957"/>
                      <a:pt x="4991" y="2149"/>
                      <a:pt x="3708" y="1647"/>
                    </a:cubicBezTo>
                    <a:cubicBezTo>
                      <a:pt x="3625" y="1731"/>
                      <a:pt x="3569" y="1759"/>
                      <a:pt x="3485" y="1842"/>
                    </a:cubicBezTo>
                    <a:cubicBezTo>
                      <a:pt x="4740" y="2288"/>
                      <a:pt x="5883" y="3041"/>
                      <a:pt x="6747" y="4100"/>
                    </a:cubicBezTo>
                    <a:cubicBezTo>
                      <a:pt x="6301" y="4156"/>
                      <a:pt x="5827" y="4240"/>
                      <a:pt x="5353" y="4295"/>
                    </a:cubicBezTo>
                    <a:lnTo>
                      <a:pt x="4628" y="4407"/>
                    </a:lnTo>
                    <a:cubicBezTo>
                      <a:pt x="3903" y="3849"/>
                      <a:pt x="3067" y="3403"/>
                      <a:pt x="2203" y="3125"/>
                    </a:cubicBezTo>
                    <a:cubicBezTo>
                      <a:pt x="2147" y="3180"/>
                      <a:pt x="2092" y="3236"/>
                      <a:pt x="2064" y="3292"/>
                    </a:cubicBezTo>
                    <a:cubicBezTo>
                      <a:pt x="2844" y="3571"/>
                      <a:pt x="3625" y="3961"/>
                      <a:pt x="4322" y="4491"/>
                    </a:cubicBezTo>
                    <a:cubicBezTo>
                      <a:pt x="3820" y="4546"/>
                      <a:pt x="3374" y="4658"/>
                      <a:pt x="2928" y="4769"/>
                    </a:cubicBezTo>
                    <a:cubicBezTo>
                      <a:pt x="1841" y="5048"/>
                      <a:pt x="949" y="5466"/>
                      <a:pt x="252" y="6024"/>
                    </a:cubicBezTo>
                    <a:cubicBezTo>
                      <a:pt x="168" y="6163"/>
                      <a:pt x="57" y="6302"/>
                      <a:pt x="1" y="6442"/>
                    </a:cubicBezTo>
                    <a:cubicBezTo>
                      <a:pt x="29" y="6442"/>
                      <a:pt x="57" y="6442"/>
                      <a:pt x="112" y="6386"/>
                    </a:cubicBezTo>
                    <a:cubicBezTo>
                      <a:pt x="809" y="5773"/>
                      <a:pt x="1785" y="5271"/>
                      <a:pt x="3011" y="4964"/>
                    </a:cubicBezTo>
                    <a:cubicBezTo>
                      <a:pt x="3402" y="4853"/>
                      <a:pt x="3820" y="4797"/>
                      <a:pt x="4266" y="4714"/>
                    </a:cubicBezTo>
                    <a:lnTo>
                      <a:pt x="4266" y="4714"/>
                    </a:lnTo>
                    <a:cubicBezTo>
                      <a:pt x="3625" y="5606"/>
                      <a:pt x="2872" y="6358"/>
                      <a:pt x="2036" y="6999"/>
                    </a:cubicBezTo>
                    <a:cubicBezTo>
                      <a:pt x="2092" y="7027"/>
                      <a:pt x="2175" y="7055"/>
                      <a:pt x="2203" y="7139"/>
                    </a:cubicBezTo>
                    <a:cubicBezTo>
                      <a:pt x="3095" y="6470"/>
                      <a:pt x="3903" y="5633"/>
                      <a:pt x="4545" y="4686"/>
                    </a:cubicBezTo>
                    <a:cubicBezTo>
                      <a:pt x="4823" y="4658"/>
                      <a:pt x="5102" y="4630"/>
                      <a:pt x="5381" y="4546"/>
                    </a:cubicBezTo>
                    <a:cubicBezTo>
                      <a:pt x="5660" y="4518"/>
                      <a:pt x="5966" y="4491"/>
                      <a:pt x="6245" y="4407"/>
                    </a:cubicBezTo>
                    <a:lnTo>
                      <a:pt x="6245" y="4407"/>
                    </a:lnTo>
                    <a:cubicBezTo>
                      <a:pt x="6022" y="5940"/>
                      <a:pt x="5130" y="7334"/>
                      <a:pt x="3792" y="8142"/>
                    </a:cubicBezTo>
                    <a:cubicBezTo>
                      <a:pt x="3876" y="8170"/>
                      <a:pt x="3987" y="8198"/>
                      <a:pt x="4071" y="8254"/>
                    </a:cubicBezTo>
                    <a:cubicBezTo>
                      <a:pt x="5409" y="7362"/>
                      <a:pt x="6301" y="5940"/>
                      <a:pt x="6496" y="4379"/>
                    </a:cubicBezTo>
                    <a:cubicBezTo>
                      <a:pt x="6663" y="4351"/>
                      <a:pt x="6830" y="4295"/>
                      <a:pt x="6970" y="4295"/>
                    </a:cubicBezTo>
                    <a:cubicBezTo>
                      <a:pt x="7722" y="4156"/>
                      <a:pt x="8475" y="3961"/>
                      <a:pt x="9200" y="3710"/>
                    </a:cubicBezTo>
                    <a:lnTo>
                      <a:pt x="9200" y="3710"/>
                    </a:lnTo>
                    <a:cubicBezTo>
                      <a:pt x="9060" y="4518"/>
                      <a:pt x="8782" y="5327"/>
                      <a:pt x="8419" y="6079"/>
                    </a:cubicBezTo>
                    <a:lnTo>
                      <a:pt x="8642" y="6191"/>
                    </a:lnTo>
                    <a:cubicBezTo>
                      <a:pt x="9033" y="5383"/>
                      <a:pt x="9311" y="4546"/>
                      <a:pt x="9451" y="3682"/>
                    </a:cubicBezTo>
                    <a:cubicBezTo>
                      <a:pt x="10092" y="3431"/>
                      <a:pt x="10733" y="3180"/>
                      <a:pt x="11318" y="2874"/>
                    </a:cubicBezTo>
                    <a:lnTo>
                      <a:pt x="11318" y="2874"/>
                    </a:lnTo>
                    <a:cubicBezTo>
                      <a:pt x="11458" y="4156"/>
                      <a:pt x="11263" y="5494"/>
                      <a:pt x="10733" y="6637"/>
                    </a:cubicBezTo>
                    <a:cubicBezTo>
                      <a:pt x="10844" y="6581"/>
                      <a:pt x="10984" y="6498"/>
                      <a:pt x="11040" y="6442"/>
                    </a:cubicBezTo>
                    <a:cubicBezTo>
                      <a:pt x="11541" y="5271"/>
                      <a:pt x="11709" y="3989"/>
                      <a:pt x="11541" y="2762"/>
                    </a:cubicBezTo>
                    <a:cubicBezTo>
                      <a:pt x="12099" y="2484"/>
                      <a:pt x="12656" y="2177"/>
                      <a:pt x="13158" y="1842"/>
                    </a:cubicBezTo>
                    <a:cubicBezTo>
                      <a:pt x="13130" y="1759"/>
                      <a:pt x="13130" y="1703"/>
                      <a:pt x="13074" y="1619"/>
                    </a:cubicBezTo>
                    <a:cubicBezTo>
                      <a:pt x="12573" y="1926"/>
                      <a:pt x="12099" y="2205"/>
                      <a:pt x="11597" y="2484"/>
                    </a:cubicBezTo>
                    <a:lnTo>
                      <a:pt x="11486" y="2288"/>
                    </a:lnTo>
                    <a:cubicBezTo>
                      <a:pt x="10984" y="1341"/>
                      <a:pt x="10064" y="588"/>
                      <a:pt x="8893" y="58"/>
                    </a:cubicBezTo>
                    <a:cubicBezTo>
                      <a:pt x="8837" y="58"/>
                      <a:pt x="8810" y="30"/>
                      <a:pt x="8782" y="3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" name="Google Shape;101;p16"/>
            <p:cNvGrpSpPr/>
            <p:nvPr/>
          </p:nvGrpSpPr>
          <p:grpSpPr>
            <a:xfrm rot="8342089">
              <a:off x="50050" y="4048556"/>
              <a:ext cx="523936" cy="327115"/>
              <a:chOff x="5041635" y="3575776"/>
              <a:chExt cx="335278" cy="209309"/>
            </a:xfrm>
          </p:grpSpPr>
          <p:sp>
            <p:nvSpPr>
              <p:cNvPr id="102" name="Google Shape;102;p16"/>
              <p:cNvSpPr/>
              <p:nvPr/>
            </p:nvSpPr>
            <p:spPr>
              <a:xfrm>
                <a:off x="5042332" y="3575776"/>
                <a:ext cx="334581" cy="209309"/>
              </a:xfrm>
              <a:custGeom>
                <a:rect b="b" l="l" r="r" t="t"/>
                <a:pathLst>
                  <a:path extrusionOk="0" h="8406" w="13437">
                    <a:moveTo>
                      <a:pt x="8588" y="0"/>
                    </a:moveTo>
                    <a:cubicBezTo>
                      <a:pt x="7379" y="0"/>
                      <a:pt x="6172" y="307"/>
                      <a:pt x="5102" y="852"/>
                    </a:cubicBezTo>
                    <a:cubicBezTo>
                      <a:pt x="2844" y="2023"/>
                      <a:pt x="1283" y="4281"/>
                      <a:pt x="1" y="6511"/>
                    </a:cubicBezTo>
                    <a:cubicBezTo>
                      <a:pt x="145" y="6475"/>
                      <a:pt x="290" y="6458"/>
                      <a:pt x="435" y="6458"/>
                    </a:cubicBezTo>
                    <a:cubicBezTo>
                      <a:pt x="964" y="6458"/>
                      <a:pt x="1487" y="6679"/>
                      <a:pt x="1924" y="6985"/>
                    </a:cubicBezTo>
                    <a:cubicBezTo>
                      <a:pt x="2482" y="7347"/>
                      <a:pt x="3011" y="7821"/>
                      <a:pt x="3597" y="8128"/>
                    </a:cubicBezTo>
                    <a:cubicBezTo>
                      <a:pt x="3949" y="8296"/>
                      <a:pt x="4334" y="8406"/>
                      <a:pt x="4703" y="8406"/>
                    </a:cubicBezTo>
                    <a:cubicBezTo>
                      <a:pt x="5005" y="8406"/>
                      <a:pt x="5297" y="8332"/>
                      <a:pt x="5548" y="8156"/>
                    </a:cubicBezTo>
                    <a:cubicBezTo>
                      <a:pt x="6384" y="7598"/>
                      <a:pt x="6496" y="6204"/>
                      <a:pt x="7471" y="5954"/>
                    </a:cubicBezTo>
                    <a:cubicBezTo>
                      <a:pt x="7558" y="5933"/>
                      <a:pt x="7643" y="5924"/>
                      <a:pt x="7727" y="5924"/>
                    </a:cubicBezTo>
                    <a:cubicBezTo>
                      <a:pt x="8541" y="5924"/>
                      <a:pt x="9249" y="6792"/>
                      <a:pt x="10104" y="6792"/>
                    </a:cubicBezTo>
                    <a:cubicBezTo>
                      <a:pt x="10128" y="6792"/>
                      <a:pt x="10151" y="6791"/>
                      <a:pt x="10175" y="6790"/>
                    </a:cubicBezTo>
                    <a:cubicBezTo>
                      <a:pt x="10649" y="6790"/>
                      <a:pt x="11067" y="6511"/>
                      <a:pt x="11374" y="6177"/>
                    </a:cubicBezTo>
                    <a:cubicBezTo>
                      <a:pt x="11681" y="5814"/>
                      <a:pt x="11904" y="5396"/>
                      <a:pt x="12071" y="4978"/>
                    </a:cubicBezTo>
                    <a:cubicBezTo>
                      <a:pt x="12377" y="4281"/>
                      <a:pt x="12740" y="3556"/>
                      <a:pt x="13046" y="2859"/>
                    </a:cubicBezTo>
                    <a:cubicBezTo>
                      <a:pt x="13242" y="2386"/>
                      <a:pt x="13437" y="1912"/>
                      <a:pt x="13046" y="1493"/>
                    </a:cubicBezTo>
                    <a:cubicBezTo>
                      <a:pt x="12266" y="657"/>
                      <a:pt x="10705" y="211"/>
                      <a:pt x="9590" y="72"/>
                    </a:cubicBezTo>
                    <a:cubicBezTo>
                      <a:pt x="9258" y="24"/>
                      <a:pt x="8923" y="0"/>
                      <a:pt x="85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6"/>
              <p:cNvSpPr/>
              <p:nvPr/>
            </p:nvSpPr>
            <p:spPr>
              <a:xfrm>
                <a:off x="5041635" y="3578888"/>
                <a:ext cx="327659" cy="205525"/>
              </a:xfrm>
              <a:custGeom>
                <a:rect b="b" l="l" r="r" t="t"/>
                <a:pathLst>
                  <a:path extrusionOk="0" h="8254" w="13159">
                    <a:moveTo>
                      <a:pt x="8396" y="0"/>
                    </a:moveTo>
                    <a:cubicBezTo>
                      <a:pt x="8334" y="0"/>
                      <a:pt x="8268" y="9"/>
                      <a:pt x="8196" y="30"/>
                    </a:cubicBezTo>
                    <a:lnTo>
                      <a:pt x="8604" y="30"/>
                    </a:lnTo>
                    <a:cubicBezTo>
                      <a:pt x="8539" y="13"/>
                      <a:pt x="8470" y="0"/>
                      <a:pt x="8396" y="0"/>
                    </a:cubicBezTo>
                    <a:close/>
                    <a:moveTo>
                      <a:pt x="8604" y="30"/>
                    </a:moveTo>
                    <a:cubicBezTo>
                      <a:pt x="8696" y="55"/>
                      <a:pt x="8781" y="90"/>
                      <a:pt x="8865" y="114"/>
                    </a:cubicBezTo>
                    <a:cubicBezTo>
                      <a:pt x="10064" y="672"/>
                      <a:pt x="11012" y="1508"/>
                      <a:pt x="11458" y="2456"/>
                    </a:cubicBezTo>
                    <a:cubicBezTo>
                      <a:pt x="10844" y="2762"/>
                      <a:pt x="10175" y="3097"/>
                      <a:pt x="9479" y="3320"/>
                    </a:cubicBezTo>
                    <a:cubicBezTo>
                      <a:pt x="8531" y="2065"/>
                      <a:pt x="7249" y="1034"/>
                      <a:pt x="5827" y="365"/>
                    </a:cubicBezTo>
                    <a:cubicBezTo>
                      <a:pt x="5715" y="393"/>
                      <a:pt x="5660" y="421"/>
                      <a:pt x="5548" y="476"/>
                    </a:cubicBezTo>
                    <a:cubicBezTo>
                      <a:pt x="6998" y="1090"/>
                      <a:pt x="8280" y="2121"/>
                      <a:pt x="9283" y="3403"/>
                    </a:cubicBezTo>
                    <a:cubicBezTo>
                      <a:pt x="8531" y="3654"/>
                      <a:pt x="7778" y="3849"/>
                      <a:pt x="6998" y="4017"/>
                    </a:cubicBezTo>
                    <a:cubicBezTo>
                      <a:pt x="6161" y="2957"/>
                      <a:pt x="4991" y="2149"/>
                      <a:pt x="3708" y="1647"/>
                    </a:cubicBezTo>
                    <a:cubicBezTo>
                      <a:pt x="3625" y="1731"/>
                      <a:pt x="3569" y="1759"/>
                      <a:pt x="3485" y="1842"/>
                    </a:cubicBezTo>
                    <a:cubicBezTo>
                      <a:pt x="4740" y="2288"/>
                      <a:pt x="5883" y="3041"/>
                      <a:pt x="6747" y="4100"/>
                    </a:cubicBezTo>
                    <a:cubicBezTo>
                      <a:pt x="6301" y="4156"/>
                      <a:pt x="5827" y="4240"/>
                      <a:pt x="5353" y="4295"/>
                    </a:cubicBezTo>
                    <a:lnTo>
                      <a:pt x="4628" y="4407"/>
                    </a:lnTo>
                    <a:cubicBezTo>
                      <a:pt x="3903" y="3849"/>
                      <a:pt x="3067" y="3403"/>
                      <a:pt x="2203" y="3125"/>
                    </a:cubicBezTo>
                    <a:cubicBezTo>
                      <a:pt x="2147" y="3180"/>
                      <a:pt x="2092" y="3236"/>
                      <a:pt x="2064" y="3292"/>
                    </a:cubicBezTo>
                    <a:cubicBezTo>
                      <a:pt x="2844" y="3571"/>
                      <a:pt x="3625" y="3961"/>
                      <a:pt x="4322" y="4491"/>
                    </a:cubicBezTo>
                    <a:cubicBezTo>
                      <a:pt x="3820" y="4546"/>
                      <a:pt x="3374" y="4658"/>
                      <a:pt x="2928" y="4769"/>
                    </a:cubicBezTo>
                    <a:cubicBezTo>
                      <a:pt x="1841" y="5048"/>
                      <a:pt x="949" y="5466"/>
                      <a:pt x="252" y="6024"/>
                    </a:cubicBezTo>
                    <a:cubicBezTo>
                      <a:pt x="168" y="6163"/>
                      <a:pt x="57" y="6302"/>
                      <a:pt x="1" y="6442"/>
                    </a:cubicBezTo>
                    <a:cubicBezTo>
                      <a:pt x="29" y="6442"/>
                      <a:pt x="57" y="6442"/>
                      <a:pt x="112" y="6386"/>
                    </a:cubicBezTo>
                    <a:cubicBezTo>
                      <a:pt x="809" y="5773"/>
                      <a:pt x="1785" y="5271"/>
                      <a:pt x="3011" y="4964"/>
                    </a:cubicBezTo>
                    <a:cubicBezTo>
                      <a:pt x="3402" y="4853"/>
                      <a:pt x="3820" y="4797"/>
                      <a:pt x="4266" y="4714"/>
                    </a:cubicBezTo>
                    <a:lnTo>
                      <a:pt x="4266" y="4714"/>
                    </a:lnTo>
                    <a:cubicBezTo>
                      <a:pt x="3625" y="5606"/>
                      <a:pt x="2872" y="6358"/>
                      <a:pt x="2036" y="6999"/>
                    </a:cubicBezTo>
                    <a:cubicBezTo>
                      <a:pt x="2092" y="7027"/>
                      <a:pt x="2175" y="7055"/>
                      <a:pt x="2203" y="7139"/>
                    </a:cubicBezTo>
                    <a:cubicBezTo>
                      <a:pt x="3095" y="6470"/>
                      <a:pt x="3903" y="5633"/>
                      <a:pt x="4545" y="4686"/>
                    </a:cubicBezTo>
                    <a:cubicBezTo>
                      <a:pt x="4823" y="4658"/>
                      <a:pt x="5102" y="4630"/>
                      <a:pt x="5381" y="4546"/>
                    </a:cubicBezTo>
                    <a:cubicBezTo>
                      <a:pt x="5660" y="4518"/>
                      <a:pt x="5966" y="4491"/>
                      <a:pt x="6245" y="4407"/>
                    </a:cubicBezTo>
                    <a:lnTo>
                      <a:pt x="6245" y="4407"/>
                    </a:lnTo>
                    <a:cubicBezTo>
                      <a:pt x="6022" y="5940"/>
                      <a:pt x="5130" y="7334"/>
                      <a:pt x="3792" y="8142"/>
                    </a:cubicBezTo>
                    <a:cubicBezTo>
                      <a:pt x="3876" y="8170"/>
                      <a:pt x="3987" y="8198"/>
                      <a:pt x="4071" y="8254"/>
                    </a:cubicBezTo>
                    <a:cubicBezTo>
                      <a:pt x="5409" y="7362"/>
                      <a:pt x="6301" y="5940"/>
                      <a:pt x="6496" y="4379"/>
                    </a:cubicBezTo>
                    <a:cubicBezTo>
                      <a:pt x="6663" y="4351"/>
                      <a:pt x="6830" y="4295"/>
                      <a:pt x="6970" y="4295"/>
                    </a:cubicBezTo>
                    <a:cubicBezTo>
                      <a:pt x="7722" y="4156"/>
                      <a:pt x="8475" y="3961"/>
                      <a:pt x="9200" y="3710"/>
                    </a:cubicBezTo>
                    <a:lnTo>
                      <a:pt x="9200" y="3710"/>
                    </a:lnTo>
                    <a:cubicBezTo>
                      <a:pt x="9060" y="4518"/>
                      <a:pt x="8782" y="5327"/>
                      <a:pt x="8419" y="6079"/>
                    </a:cubicBezTo>
                    <a:lnTo>
                      <a:pt x="8642" y="6191"/>
                    </a:lnTo>
                    <a:cubicBezTo>
                      <a:pt x="9033" y="5383"/>
                      <a:pt x="9311" y="4546"/>
                      <a:pt x="9451" y="3682"/>
                    </a:cubicBezTo>
                    <a:cubicBezTo>
                      <a:pt x="10092" y="3431"/>
                      <a:pt x="10733" y="3180"/>
                      <a:pt x="11318" y="2874"/>
                    </a:cubicBezTo>
                    <a:lnTo>
                      <a:pt x="11318" y="2874"/>
                    </a:lnTo>
                    <a:cubicBezTo>
                      <a:pt x="11458" y="4156"/>
                      <a:pt x="11263" y="5494"/>
                      <a:pt x="10733" y="6637"/>
                    </a:cubicBezTo>
                    <a:cubicBezTo>
                      <a:pt x="10844" y="6581"/>
                      <a:pt x="10984" y="6498"/>
                      <a:pt x="11040" y="6442"/>
                    </a:cubicBezTo>
                    <a:cubicBezTo>
                      <a:pt x="11541" y="5271"/>
                      <a:pt x="11709" y="3989"/>
                      <a:pt x="11541" y="2762"/>
                    </a:cubicBezTo>
                    <a:cubicBezTo>
                      <a:pt x="12099" y="2484"/>
                      <a:pt x="12656" y="2177"/>
                      <a:pt x="13158" y="1842"/>
                    </a:cubicBezTo>
                    <a:cubicBezTo>
                      <a:pt x="13130" y="1759"/>
                      <a:pt x="13130" y="1703"/>
                      <a:pt x="13074" y="1619"/>
                    </a:cubicBezTo>
                    <a:cubicBezTo>
                      <a:pt x="12573" y="1926"/>
                      <a:pt x="12099" y="2205"/>
                      <a:pt x="11597" y="2484"/>
                    </a:cubicBezTo>
                    <a:lnTo>
                      <a:pt x="11486" y="2288"/>
                    </a:lnTo>
                    <a:cubicBezTo>
                      <a:pt x="10984" y="1341"/>
                      <a:pt x="10064" y="588"/>
                      <a:pt x="8893" y="58"/>
                    </a:cubicBezTo>
                    <a:cubicBezTo>
                      <a:pt x="8837" y="58"/>
                      <a:pt x="8810" y="30"/>
                      <a:pt x="8782" y="3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6"/>
            <p:cNvGrpSpPr/>
            <p:nvPr/>
          </p:nvGrpSpPr>
          <p:grpSpPr>
            <a:xfrm rot="9764795">
              <a:off x="7941310" y="290226"/>
              <a:ext cx="523946" cy="327118"/>
              <a:chOff x="5041635" y="3575776"/>
              <a:chExt cx="335278" cy="209309"/>
            </a:xfrm>
          </p:grpSpPr>
          <p:sp>
            <p:nvSpPr>
              <p:cNvPr id="105" name="Google Shape;105;p16"/>
              <p:cNvSpPr/>
              <p:nvPr/>
            </p:nvSpPr>
            <p:spPr>
              <a:xfrm>
                <a:off x="5042332" y="3575776"/>
                <a:ext cx="334581" cy="209309"/>
              </a:xfrm>
              <a:custGeom>
                <a:rect b="b" l="l" r="r" t="t"/>
                <a:pathLst>
                  <a:path extrusionOk="0" h="8406" w="13437">
                    <a:moveTo>
                      <a:pt x="8588" y="0"/>
                    </a:moveTo>
                    <a:cubicBezTo>
                      <a:pt x="7379" y="0"/>
                      <a:pt x="6172" y="307"/>
                      <a:pt x="5102" y="852"/>
                    </a:cubicBezTo>
                    <a:cubicBezTo>
                      <a:pt x="2844" y="2023"/>
                      <a:pt x="1283" y="4281"/>
                      <a:pt x="1" y="6511"/>
                    </a:cubicBezTo>
                    <a:cubicBezTo>
                      <a:pt x="145" y="6475"/>
                      <a:pt x="290" y="6458"/>
                      <a:pt x="435" y="6458"/>
                    </a:cubicBezTo>
                    <a:cubicBezTo>
                      <a:pt x="964" y="6458"/>
                      <a:pt x="1487" y="6679"/>
                      <a:pt x="1924" y="6985"/>
                    </a:cubicBezTo>
                    <a:cubicBezTo>
                      <a:pt x="2482" y="7347"/>
                      <a:pt x="3011" y="7821"/>
                      <a:pt x="3597" y="8128"/>
                    </a:cubicBezTo>
                    <a:cubicBezTo>
                      <a:pt x="3949" y="8296"/>
                      <a:pt x="4334" y="8406"/>
                      <a:pt x="4703" y="8406"/>
                    </a:cubicBezTo>
                    <a:cubicBezTo>
                      <a:pt x="5005" y="8406"/>
                      <a:pt x="5297" y="8332"/>
                      <a:pt x="5548" y="8156"/>
                    </a:cubicBezTo>
                    <a:cubicBezTo>
                      <a:pt x="6384" y="7598"/>
                      <a:pt x="6496" y="6204"/>
                      <a:pt x="7471" y="5954"/>
                    </a:cubicBezTo>
                    <a:cubicBezTo>
                      <a:pt x="7558" y="5933"/>
                      <a:pt x="7643" y="5924"/>
                      <a:pt x="7727" y="5924"/>
                    </a:cubicBezTo>
                    <a:cubicBezTo>
                      <a:pt x="8541" y="5924"/>
                      <a:pt x="9249" y="6792"/>
                      <a:pt x="10104" y="6792"/>
                    </a:cubicBezTo>
                    <a:cubicBezTo>
                      <a:pt x="10128" y="6792"/>
                      <a:pt x="10151" y="6791"/>
                      <a:pt x="10175" y="6790"/>
                    </a:cubicBezTo>
                    <a:cubicBezTo>
                      <a:pt x="10649" y="6790"/>
                      <a:pt x="11067" y="6511"/>
                      <a:pt x="11374" y="6177"/>
                    </a:cubicBezTo>
                    <a:cubicBezTo>
                      <a:pt x="11681" y="5814"/>
                      <a:pt x="11904" y="5396"/>
                      <a:pt x="12071" y="4978"/>
                    </a:cubicBezTo>
                    <a:cubicBezTo>
                      <a:pt x="12377" y="4281"/>
                      <a:pt x="12740" y="3556"/>
                      <a:pt x="13046" y="2859"/>
                    </a:cubicBezTo>
                    <a:cubicBezTo>
                      <a:pt x="13242" y="2386"/>
                      <a:pt x="13437" y="1912"/>
                      <a:pt x="13046" y="1493"/>
                    </a:cubicBezTo>
                    <a:cubicBezTo>
                      <a:pt x="12266" y="657"/>
                      <a:pt x="10705" y="211"/>
                      <a:pt x="9590" y="72"/>
                    </a:cubicBezTo>
                    <a:cubicBezTo>
                      <a:pt x="9258" y="24"/>
                      <a:pt x="8923" y="0"/>
                      <a:pt x="85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6"/>
              <p:cNvSpPr/>
              <p:nvPr/>
            </p:nvSpPr>
            <p:spPr>
              <a:xfrm>
                <a:off x="5041635" y="3578888"/>
                <a:ext cx="327659" cy="205525"/>
              </a:xfrm>
              <a:custGeom>
                <a:rect b="b" l="l" r="r" t="t"/>
                <a:pathLst>
                  <a:path extrusionOk="0" h="8254" w="13159">
                    <a:moveTo>
                      <a:pt x="8396" y="0"/>
                    </a:moveTo>
                    <a:cubicBezTo>
                      <a:pt x="8334" y="0"/>
                      <a:pt x="8268" y="9"/>
                      <a:pt x="8196" y="30"/>
                    </a:cubicBezTo>
                    <a:lnTo>
                      <a:pt x="8604" y="30"/>
                    </a:lnTo>
                    <a:cubicBezTo>
                      <a:pt x="8539" y="13"/>
                      <a:pt x="8470" y="0"/>
                      <a:pt x="8396" y="0"/>
                    </a:cubicBezTo>
                    <a:close/>
                    <a:moveTo>
                      <a:pt x="8604" y="30"/>
                    </a:moveTo>
                    <a:cubicBezTo>
                      <a:pt x="8696" y="55"/>
                      <a:pt x="8781" y="90"/>
                      <a:pt x="8865" y="114"/>
                    </a:cubicBezTo>
                    <a:cubicBezTo>
                      <a:pt x="10064" y="672"/>
                      <a:pt x="11012" y="1508"/>
                      <a:pt x="11458" y="2456"/>
                    </a:cubicBezTo>
                    <a:cubicBezTo>
                      <a:pt x="10844" y="2762"/>
                      <a:pt x="10175" y="3097"/>
                      <a:pt x="9479" y="3320"/>
                    </a:cubicBezTo>
                    <a:cubicBezTo>
                      <a:pt x="8531" y="2065"/>
                      <a:pt x="7249" y="1034"/>
                      <a:pt x="5827" y="365"/>
                    </a:cubicBezTo>
                    <a:cubicBezTo>
                      <a:pt x="5715" y="393"/>
                      <a:pt x="5660" y="421"/>
                      <a:pt x="5548" y="476"/>
                    </a:cubicBezTo>
                    <a:cubicBezTo>
                      <a:pt x="6998" y="1090"/>
                      <a:pt x="8280" y="2121"/>
                      <a:pt x="9283" y="3403"/>
                    </a:cubicBezTo>
                    <a:cubicBezTo>
                      <a:pt x="8531" y="3654"/>
                      <a:pt x="7778" y="3849"/>
                      <a:pt x="6998" y="4017"/>
                    </a:cubicBezTo>
                    <a:cubicBezTo>
                      <a:pt x="6161" y="2957"/>
                      <a:pt x="4991" y="2149"/>
                      <a:pt x="3708" y="1647"/>
                    </a:cubicBezTo>
                    <a:cubicBezTo>
                      <a:pt x="3625" y="1731"/>
                      <a:pt x="3569" y="1759"/>
                      <a:pt x="3485" y="1842"/>
                    </a:cubicBezTo>
                    <a:cubicBezTo>
                      <a:pt x="4740" y="2288"/>
                      <a:pt x="5883" y="3041"/>
                      <a:pt x="6747" y="4100"/>
                    </a:cubicBezTo>
                    <a:cubicBezTo>
                      <a:pt x="6301" y="4156"/>
                      <a:pt x="5827" y="4240"/>
                      <a:pt x="5353" y="4295"/>
                    </a:cubicBezTo>
                    <a:lnTo>
                      <a:pt x="4628" y="4407"/>
                    </a:lnTo>
                    <a:cubicBezTo>
                      <a:pt x="3903" y="3849"/>
                      <a:pt x="3067" y="3403"/>
                      <a:pt x="2203" y="3125"/>
                    </a:cubicBezTo>
                    <a:cubicBezTo>
                      <a:pt x="2147" y="3180"/>
                      <a:pt x="2092" y="3236"/>
                      <a:pt x="2064" y="3292"/>
                    </a:cubicBezTo>
                    <a:cubicBezTo>
                      <a:pt x="2844" y="3571"/>
                      <a:pt x="3625" y="3961"/>
                      <a:pt x="4322" y="4491"/>
                    </a:cubicBezTo>
                    <a:cubicBezTo>
                      <a:pt x="3820" y="4546"/>
                      <a:pt x="3374" y="4658"/>
                      <a:pt x="2928" y="4769"/>
                    </a:cubicBezTo>
                    <a:cubicBezTo>
                      <a:pt x="1841" y="5048"/>
                      <a:pt x="949" y="5466"/>
                      <a:pt x="252" y="6024"/>
                    </a:cubicBezTo>
                    <a:cubicBezTo>
                      <a:pt x="168" y="6163"/>
                      <a:pt x="57" y="6302"/>
                      <a:pt x="1" y="6442"/>
                    </a:cubicBezTo>
                    <a:cubicBezTo>
                      <a:pt x="29" y="6442"/>
                      <a:pt x="57" y="6442"/>
                      <a:pt x="112" y="6386"/>
                    </a:cubicBezTo>
                    <a:cubicBezTo>
                      <a:pt x="809" y="5773"/>
                      <a:pt x="1785" y="5271"/>
                      <a:pt x="3011" y="4964"/>
                    </a:cubicBezTo>
                    <a:cubicBezTo>
                      <a:pt x="3402" y="4853"/>
                      <a:pt x="3820" y="4797"/>
                      <a:pt x="4266" y="4714"/>
                    </a:cubicBezTo>
                    <a:lnTo>
                      <a:pt x="4266" y="4714"/>
                    </a:lnTo>
                    <a:cubicBezTo>
                      <a:pt x="3625" y="5606"/>
                      <a:pt x="2872" y="6358"/>
                      <a:pt x="2036" y="6999"/>
                    </a:cubicBezTo>
                    <a:cubicBezTo>
                      <a:pt x="2092" y="7027"/>
                      <a:pt x="2175" y="7055"/>
                      <a:pt x="2203" y="7139"/>
                    </a:cubicBezTo>
                    <a:cubicBezTo>
                      <a:pt x="3095" y="6470"/>
                      <a:pt x="3903" y="5633"/>
                      <a:pt x="4545" y="4686"/>
                    </a:cubicBezTo>
                    <a:cubicBezTo>
                      <a:pt x="4823" y="4658"/>
                      <a:pt x="5102" y="4630"/>
                      <a:pt x="5381" y="4546"/>
                    </a:cubicBezTo>
                    <a:cubicBezTo>
                      <a:pt x="5660" y="4518"/>
                      <a:pt x="5966" y="4491"/>
                      <a:pt x="6245" y="4407"/>
                    </a:cubicBezTo>
                    <a:lnTo>
                      <a:pt x="6245" y="4407"/>
                    </a:lnTo>
                    <a:cubicBezTo>
                      <a:pt x="6022" y="5940"/>
                      <a:pt x="5130" y="7334"/>
                      <a:pt x="3792" y="8142"/>
                    </a:cubicBezTo>
                    <a:cubicBezTo>
                      <a:pt x="3876" y="8170"/>
                      <a:pt x="3987" y="8198"/>
                      <a:pt x="4071" y="8254"/>
                    </a:cubicBezTo>
                    <a:cubicBezTo>
                      <a:pt x="5409" y="7362"/>
                      <a:pt x="6301" y="5940"/>
                      <a:pt x="6496" y="4379"/>
                    </a:cubicBezTo>
                    <a:cubicBezTo>
                      <a:pt x="6663" y="4351"/>
                      <a:pt x="6830" y="4295"/>
                      <a:pt x="6970" y="4295"/>
                    </a:cubicBezTo>
                    <a:cubicBezTo>
                      <a:pt x="7722" y="4156"/>
                      <a:pt x="8475" y="3961"/>
                      <a:pt x="9200" y="3710"/>
                    </a:cubicBezTo>
                    <a:lnTo>
                      <a:pt x="9200" y="3710"/>
                    </a:lnTo>
                    <a:cubicBezTo>
                      <a:pt x="9060" y="4518"/>
                      <a:pt x="8782" y="5327"/>
                      <a:pt x="8419" y="6079"/>
                    </a:cubicBezTo>
                    <a:lnTo>
                      <a:pt x="8642" y="6191"/>
                    </a:lnTo>
                    <a:cubicBezTo>
                      <a:pt x="9033" y="5383"/>
                      <a:pt x="9311" y="4546"/>
                      <a:pt x="9451" y="3682"/>
                    </a:cubicBezTo>
                    <a:cubicBezTo>
                      <a:pt x="10092" y="3431"/>
                      <a:pt x="10733" y="3180"/>
                      <a:pt x="11318" y="2874"/>
                    </a:cubicBezTo>
                    <a:lnTo>
                      <a:pt x="11318" y="2874"/>
                    </a:lnTo>
                    <a:cubicBezTo>
                      <a:pt x="11458" y="4156"/>
                      <a:pt x="11263" y="5494"/>
                      <a:pt x="10733" y="6637"/>
                    </a:cubicBezTo>
                    <a:cubicBezTo>
                      <a:pt x="10844" y="6581"/>
                      <a:pt x="10984" y="6498"/>
                      <a:pt x="11040" y="6442"/>
                    </a:cubicBezTo>
                    <a:cubicBezTo>
                      <a:pt x="11541" y="5271"/>
                      <a:pt x="11709" y="3989"/>
                      <a:pt x="11541" y="2762"/>
                    </a:cubicBezTo>
                    <a:cubicBezTo>
                      <a:pt x="12099" y="2484"/>
                      <a:pt x="12656" y="2177"/>
                      <a:pt x="13158" y="1842"/>
                    </a:cubicBezTo>
                    <a:cubicBezTo>
                      <a:pt x="13130" y="1759"/>
                      <a:pt x="13130" y="1703"/>
                      <a:pt x="13074" y="1619"/>
                    </a:cubicBezTo>
                    <a:cubicBezTo>
                      <a:pt x="12573" y="1926"/>
                      <a:pt x="12099" y="2205"/>
                      <a:pt x="11597" y="2484"/>
                    </a:cubicBezTo>
                    <a:lnTo>
                      <a:pt x="11486" y="2288"/>
                    </a:lnTo>
                    <a:cubicBezTo>
                      <a:pt x="10984" y="1341"/>
                      <a:pt x="10064" y="588"/>
                      <a:pt x="8893" y="58"/>
                    </a:cubicBezTo>
                    <a:cubicBezTo>
                      <a:pt x="8837" y="58"/>
                      <a:pt x="8810" y="30"/>
                      <a:pt x="8782" y="3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" name="Google Shape;107;p16"/>
            <p:cNvGrpSpPr/>
            <p:nvPr/>
          </p:nvGrpSpPr>
          <p:grpSpPr>
            <a:xfrm rot="-6924935">
              <a:off x="4748971" y="4865377"/>
              <a:ext cx="523955" cy="327116"/>
              <a:chOff x="5041635" y="3575776"/>
              <a:chExt cx="335278" cy="209309"/>
            </a:xfrm>
          </p:grpSpPr>
          <p:sp>
            <p:nvSpPr>
              <p:cNvPr id="108" name="Google Shape;108;p16"/>
              <p:cNvSpPr/>
              <p:nvPr/>
            </p:nvSpPr>
            <p:spPr>
              <a:xfrm>
                <a:off x="5042332" y="3575776"/>
                <a:ext cx="334581" cy="209309"/>
              </a:xfrm>
              <a:custGeom>
                <a:rect b="b" l="l" r="r" t="t"/>
                <a:pathLst>
                  <a:path extrusionOk="0" h="8406" w="13437">
                    <a:moveTo>
                      <a:pt x="8588" y="0"/>
                    </a:moveTo>
                    <a:cubicBezTo>
                      <a:pt x="7379" y="0"/>
                      <a:pt x="6172" y="307"/>
                      <a:pt x="5102" y="852"/>
                    </a:cubicBezTo>
                    <a:cubicBezTo>
                      <a:pt x="2844" y="2023"/>
                      <a:pt x="1283" y="4281"/>
                      <a:pt x="1" y="6511"/>
                    </a:cubicBezTo>
                    <a:cubicBezTo>
                      <a:pt x="145" y="6475"/>
                      <a:pt x="290" y="6458"/>
                      <a:pt x="435" y="6458"/>
                    </a:cubicBezTo>
                    <a:cubicBezTo>
                      <a:pt x="964" y="6458"/>
                      <a:pt x="1487" y="6679"/>
                      <a:pt x="1924" y="6985"/>
                    </a:cubicBezTo>
                    <a:cubicBezTo>
                      <a:pt x="2482" y="7347"/>
                      <a:pt x="3011" y="7821"/>
                      <a:pt x="3597" y="8128"/>
                    </a:cubicBezTo>
                    <a:cubicBezTo>
                      <a:pt x="3949" y="8296"/>
                      <a:pt x="4334" y="8406"/>
                      <a:pt x="4703" y="8406"/>
                    </a:cubicBezTo>
                    <a:cubicBezTo>
                      <a:pt x="5005" y="8406"/>
                      <a:pt x="5297" y="8332"/>
                      <a:pt x="5548" y="8156"/>
                    </a:cubicBezTo>
                    <a:cubicBezTo>
                      <a:pt x="6384" y="7598"/>
                      <a:pt x="6496" y="6204"/>
                      <a:pt x="7471" y="5954"/>
                    </a:cubicBezTo>
                    <a:cubicBezTo>
                      <a:pt x="7558" y="5933"/>
                      <a:pt x="7643" y="5924"/>
                      <a:pt x="7727" y="5924"/>
                    </a:cubicBezTo>
                    <a:cubicBezTo>
                      <a:pt x="8541" y="5924"/>
                      <a:pt x="9249" y="6792"/>
                      <a:pt x="10104" y="6792"/>
                    </a:cubicBezTo>
                    <a:cubicBezTo>
                      <a:pt x="10128" y="6792"/>
                      <a:pt x="10151" y="6791"/>
                      <a:pt x="10175" y="6790"/>
                    </a:cubicBezTo>
                    <a:cubicBezTo>
                      <a:pt x="10649" y="6790"/>
                      <a:pt x="11067" y="6511"/>
                      <a:pt x="11374" y="6177"/>
                    </a:cubicBezTo>
                    <a:cubicBezTo>
                      <a:pt x="11681" y="5814"/>
                      <a:pt x="11904" y="5396"/>
                      <a:pt x="12071" y="4978"/>
                    </a:cubicBezTo>
                    <a:cubicBezTo>
                      <a:pt x="12377" y="4281"/>
                      <a:pt x="12740" y="3556"/>
                      <a:pt x="13046" y="2859"/>
                    </a:cubicBezTo>
                    <a:cubicBezTo>
                      <a:pt x="13242" y="2386"/>
                      <a:pt x="13437" y="1912"/>
                      <a:pt x="13046" y="1493"/>
                    </a:cubicBezTo>
                    <a:cubicBezTo>
                      <a:pt x="12266" y="657"/>
                      <a:pt x="10705" y="211"/>
                      <a:pt x="9590" y="72"/>
                    </a:cubicBezTo>
                    <a:cubicBezTo>
                      <a:pt x="9258" y="24"/>
                      <a:pt x="8923" y="0"/>
                      <a:pt x="85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6"/>
              <p:cNvSpPr/>
              <p:nvPr/>
            </p:nvSpPr>
            <p:spPr>
              <a:xfrm>
                <a:off x="5041635" y="3578888"/>
                <a:ext cx="327659" cy="205525"/>
              </a:xfrm>
              <a:custGeom>
                <a:rect b="b" l="l" r="r" t="t"/>
                <a:pathLst>
                  <a:path extrusionOk="0" h="8254" w="13159">
                    <a:moveTo>
                      <a:pt x="8396" y="0"/>
                    </a:moveTo>
                    <a:cubicBezTo>
                      <a:pt x="8334" y="0"/>
                      <a:pt x="8268" y="9"/>
                      <a:pt x="8196" y="30"/>
                    </a:cubicBezTo>
                    <a:lnTo>
                      <a:pt x="8604" y="30"/>
                    </a:lnTo>
                    <a:cubicBezTo>
                      <a:pt x="8539" y="13"/>
                      <a:pt x="8470" y="0"/>
                      <a:pt x="8396" y="0"/>
                    </a:cubicBezTo>
                    <a:close/>
                    <a:moveTo>
                      <a:pt x="8604" y="30"/>
                    </a:moveTo>
                    <a:cubicBezTo>
                      <a:pt x="8696" y="55"/>
                      <a:pt x="8781" y="90"/>
                      <a:pt x="8865" y="114"/>
                    </a:cubicBezTo>
                    <a:cubicBezTo>
                      <a:pt x="10064" y="672"/>
                      <a:pt x="11012" y="1508"/>
                      <a:pt x="11458" y="2456"/>
                    </a:cubicBezTo>
                    <a:cubicBezTo>
                      <a:pt x="10844" y="2762"/>
                      <a:pt x="10175" y="3097"/>
                      <a:pt x="9479" y="3320"/>
                    </a:cubicBezTo>
                    <a:cubicBezTo>
                      <a:pt x="8531" y="2065"/>
                      <a:pt x="7249" y="1034"/>
                      <a:pt x="5827" y="365"/>
                    </a:cubicBezTo>
                    <a:cubicBezTo>
                      <a:pt x="5715" y="393"/>
                      <a:pt x="5660" y="421"/>
                      <a:pt x="5548" y="476"/>
                    </a:cubicBezTo>
                    <a:cubicBezTo>
                      <a:pt x="6998" y="1090"/>
                      <a:pt x="8280" y="2121"/>
                      <a:pt x="9283" y="3403"/>
                    </a:cubicBezTo>
                    <a:cubicBezTo>
                      <a:pt x="8531" y="3654"/>
                      <a:pt x="7778" y="3849"/>
                      <a:pt x="6998" y="4017"/>
                    </a:cubicBezTo>
                    <a:cubicBezTo>
                      <a:pt x="6161" y="2957"/>
                      <a:pt x="4991" y="2149"/>
                      <a:pt x="3708" y="1647"/>
                    </a:cubicBezTo>
                    <a:cubicBezTo>
                      <a:pt x="3625" y="1731"/>
                      <a:pt x="3569" y="1759"/>
                      <a:pt x="3485" y="1842"/>
                    </a:cubicBezTo>
                    <a:cubicBezTo>
                      <a:pt x="4740" y="2288"/>
                      <a:pt x="5883" y="3041"/>
                      <a:pt x="6747" y="4100"/>
                    </a:cubicBezTo>
                    <a:cubicBezTo>
                      <a:pt x="6301" y="4156"/>
                      <a:pt x="5827" y="4240"/>
                      <a:pt x="5353" y="4295"/>
                    </a:cubicBezTo>
                    <a:lnTo>
                      <a:pt x="4628" y="4407"/>
                    </a:lnTo>
                    <a:cubicBezTo>
                      <a:pt x="3903" y="3849"/>
                      <a:pt x="3067" y="3403"/>
                      <a:pt x="2203" y="3125"/>
                    </a:cubicBezTo>
                    <a:cubicBezTo>
                      <a:pt x="2147" y="3180"/>
                      <a:pt x="2092" y="3236"/>
                      <a:pt x="2064" y="3292"/>
                    </a:cubicBezTo>
                    <a:cubicBezTo>
                      <a:pt x="2844" y="3571"/>
                      <a:pt x="3625" y="3961"/>
                      <a:pt x="4322" y="4491"/>
                    </a:cubicBezTo>
                    <a:cubicBezTo>
                      <a:pt x="3820" y="4546"/>
                      <a:pt x="3374" y="4658"/>
                      <a:pt x="2928" y="4769"/>
                    </a:cubicBezTo>
                    <a:cubicBezTo>
                      <a:pt x="1841" y="5048"/>
                      <a:pt x="949" y="5466"/>
                      <a:pt x="252" y="6024"/>
                    </a:cubicBezTo>
                    <a:cubicBezTo>
                      <a:pt x="168" y="6163"/>
                      <a:pt x="57" y="6302"/>
                      <a:pt x="1" y="6442"/>
                    </a:cubicBezTo>
                    <a:cubicBezTo>
                      <a:pt x="29" y="6442"/>
                      <a:pt x="57" y="6442"/>
                      <a:pt x="112" y="6386"/>
                    </a:cubicBezTo>
                    <a:cubicBezTo>
                      <a:pt x="809" y="5773"/>
                      <a:pt x="1785" y="5271"/>
                      <a:pt x="3011" y="4964"/>
                    </a:cubicBezTo>
                    <a:cubicBezTo>
                      <a:pt x="3402" y="4853"/>
                      <a:pt x="3820" y="4797"/>
                      <a:pt x="4266" y="4714"/>
                    </a:cubicBezTo>
                    <a:lnTo>
                      <a:pt x="4266" y="4714"/>
                    </a:lnTo>
                    <a:cubicBezTo>
                      <a:pt x="3625" y="5606"/>
                      <a:pt x="2872" y="6358"/>
                      <a:pt x="2036" y="6999"/>
                    </a:cubicBezTo>
                    <a:cubicBezTo>
                      <a:pt x="2092" y="7027"/>
                      <a:pt x="2175" y="7055"/>
                      <a:pt x="2203" y="7139"/>
                    </a:cubicBezTo>
                    <a:cubicBezTo>
                      <a:pt x="3095" y="6470"/>
                      <a:pt x="3903" y="5633"/>
                      <a:pt x="4545" y="4686"/>
                    </a:cubicBezTo>
                    <a:cubicBezTo>
                      <a:pt x="4823" y="4658"/>
                      <a:pt x="5102" y="4630"/>
                      <a:pt x="5381" y="4546"/>
                    </a:cubicBezTo>
                    <a:cubicBezTo>
                      <a:pt x="5660" y="4518"/>
                      <a:pt x="5966" y="4491"/>
                      <a:pt x="6245" y="4407"/>
                    </a:cubicBezTo>
                    <a:lnTo>
                      <a:pt x="6245" y="4407"/>
                    </a:lnTo>
                    <a:cubicBezTo>
                      <a:pt x="6022" y="5940"/>
                      <a:pt x="5130" y="7334"/>
                      <a:pt x="3792" y="8142"/>
                    </a:cubicBezTo>
                    <a:cubicBezTo>
                      <a:pt x="3876" y="8170"/>
                      <a:pt x="3987" y="8198"/>
                      <a:pt x="4071" y="8254"/>
                    </a:cubicBezTo>
                    <a:cubicBezTo>
                      <a:pt x="5409" y="7362"/>
                      <a:pt x="6301" y="5940"/>
                      <a:pt x="6496" y="4379"/>
                    </a:cubicBezTo>
                    <a:cubicBezTo>
                      <a:pt x="6663" y="4351"/>
                      <a:pt x="6830" y="4295"/>
                      <a:pt x="6970" y="4295"/>
                    </a:cubicBezTo>
                    <a:cubicBezTo>
                      <a:pt x="7722" y="4156"/>
                      <a:pt x="8475" y="3961"/>
                      <a:pt x="9200" y="3710"/>
                    </a:cubicBezTo>
                    <a:lnTo>
                      <a:pt x="9200" y="3710"/>
                    </a:lnTo>
                    <a:cubicBezTo>
                      <a:pt x="9060" y="4518"/>
                      <a:pt x="8782" y="5327"/>
                      <a:pt x="8419" y="6079"/>
                    </a:cubicBezTo>
                    <a:lnTo>
                      <a:pt x="8642" y="6191"/>
                    </a:lnTo>
                    <a:cubicBezTo>
                      <a:pt x="9033" y="5383"/>
                      <a:pt x="9311" y="4546"/>
                      <a:pt x="9451" y="3682"/>
                    </a:cubicBezTo>
                    <a:cubicBezTo>
                      <a:pt x="10092" y="3431"/>
                      <a:pt x="10733" y="3180"/>
                      <a:pt x="11318" y="2874"/>
                    </a:cubicBezTo>
                    <a:lnTo>
                      <a:pt x="11318" y="2874"/>
                    </a:lnTo>
                    <a:cubicBezTo>
                      <a:pt x="11458" y="4156"/>
                      <a:pt x="11263" y="5494"/>
                      <a:pt x="10733" y="6637"/>
                    </a:cubicBezTo>
                    <a:cubicBezTo>
                      <a:pt x="10844" y="6581"/>
                      <a:pt x="10984" y="6498"/>
                      <a:pt x="11040" y="6442"/>
                    </a:cubicBezTo>
                    <a:cubicBezTo>
                      <a:pt x="11541" y="5271"/>
                      <a:pt x="11709" y="3989"/>
                      <a:pt x="11541" y="2762"/>
                    </a:cubicBezTo>
                    <a:cubicBezTo>
                      <a:pt x="12099" y="2484"/>
                      <a:pt x="12656" y="2177"/>
                      <a:pt x="13158" y="1842"/>
                    </a:cubicBezTo>
                    <a:cubicBezTo>
                      <a:pt x="13130" y="1759"/>
                      <a:pt x="13130" y="1703"/>
                      <a:pt x="13074" y="1619"/>
                    </a:cubicBezTo>
                    <a:cubicBezTo>
                      <a:pt x="12573" y="1926"/>
                      <a:pt x="12099" y="2205"/>
                      <a:pt x="11597" y="2484"/>
                    </a:cubicBezTo>
                    <a:lnTo>
                      <a:pt x="11486" y="2288"/>
                    </a:lnTo>
                    <a:cubicBezTo>
                      <a:pt x="10984" y="1341"/>
                      <a:pt x="10064" y="588"/>
                      <a:pt x="8893" y="58"/>
                    </a:cubicBezTo>
                    <a:cubicBezTo>
                      <a:pt x="8837" y="58"/>
                      <a:pt x="8810" y="30"/>
                      <a:pt x="8782" y="3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0" name="Google Shape;110;p16"/>
            <p:cNvSpPr/>
            <p:nvPr/>
          </p:nvSpPr>
          <p:spPr>
            <a:xfrm>
              <a:off x="7094813" y="344097"/>
              <a:ext cx="217277" cy="219344"/>
            </a:xfrm>
            <a:custGeom>
              <a:rect b="b" l="l" r="r" t="t"/>
              <a:pathLst>
                <a:path extrusionOk="0" fill="none" h="8809" w="8726">
                  <a:moveTo>
                    <a:pt x="1561" y="8809"/>
                  </a:moveTo>
                  <a:cubicBezTo>
                    <a:pt x="1004" y="7917"/>
                    <a:pt x="474" y="6969"/>
                    <a:pt x="251" y="5966"/>
                  </a:cubicBezTo>
                  <a:cubicBezTo>
                    <a:pt x="0" y="4962"/>
                    <a:pt x="56" y="3791"/>
                    <a:pt x="558" y="2899"/>
                  </a:cubicBezTo>
                  <a:cubicBezTo>
                    <a:pt x="1060" y="1980"/>
                    <a:pt x="2091" y="1283"/>
                    <a:pt x="3122" y="1366"/>
                  </a:cubicBezTo>
                  <a:cubicBezTo>
                    <a:pt x="4182" y="1422"/>
                    <a:pt x="5157" y="2370"/>
                    <a:pt x="5102" y="3401"/>
                  </a:cubicBezTo>
                  <a:cubicBezTo>
                    <a:pt x="5102" y="3875"/>
                    <a:pt x="4906" y="4321"/>
                    <a:pt x="4544" y="4600"/>
                  </a:cubicBezTo>
                  <a:cubicBezTo>
                    <a:pt x="4210" y="4879"/>
                    <a:pt x="3680" y="4990"/>
                    <a:pt x="3290" y="4767"/>
                  </a:cubicBezTo>
                  <a:cubicBezTo>
                    <a:pt x="2872" y="4600"/>
                    <a:pt x="2593" y="4154"/>
                    <a:pt x="2537" y="3652"/>
                  </a:cubicBezTo>
                  <a:cubicBezTo>
                    <a:pt x="2453" y="3206"/>
                    <a:pt x="2593" y="2732"/>
                    <a:pt x="2816" y="2314"/>
                  </a:cubicBezTo>
                  <a:cubicBezTo>
                    <a:pt x="3345" y="1255"/>
                    <a:pt x="4349" y="502"/>
                    <a:pt x="5464" y="251"/>
                  </a:cubicBezTo>
                  <a:cubicBezTo>
                    <a:pt x="6579" y="0"/>
                    <a:pt x="7833" y="307"/>
                    <a:pt x="8725" y="1060"/>
                  </a:cubicBezTo>
                </a:path>
              </a:pathLst>
            </a:custGeom>
            <a:solidFill>
              <a:schemeClr val="dk1"/>
            </a:solidFill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6"/>
            <p:cNvSpPr/>
            <p:nvPr/>
          </p:nvSpPr>
          <p:spPr>
            <a:xfrm flipH="1">
              <a:off x="8574900" y="4102447"/>
              <a:ext cx="217277" cy="219344"/>
            </a:xfrm>
            <a:custGeom>
              <a:rect b="b" l="l" r="r" t="t"/>
              <a:pathLst>
                <a:path extrusionOk="0" fill="none" h="8809" w="8726">
                  <a:moveTo>
                    <a:pt x="1561" y="8809"/>
                  </a:moveTo>
                  <a:cubicBezTo>
                    <a:pt x="1004" y="7917"/>
                    <a:pt x="474" y="6969"/>
                    <a:pt x="251" y="5966"/>
                  </a:cubicBezTo>
                  <a:cubicBezTo>
                    <a:pt x="0" y="4962"/>
                    <a:pt x="56" y="3791"/>
                    <a:pt x="558" y="2899"/>
                  </a:cubicBezTo>
                  <a:cubicBezTo>
                    <a:pt x="1060" y="1980"/>
                    <a:pt x="2091" y="1283"/>
                    <a:pt x="3122" y="1366"/>
                  </a:cubicBezTo>
                  <a:cubicBezTo>
                    <a:pt x="4182" y="1422"/>
                    <a:pt x="5157" y="2370"/>
                    <a:pt x="5102" y="3401"/>
                  </a:cubicBezTo>
                  <a:cubicBezTo>
                    <a:pt x="5102" y="3875"/>
                    <a:pt x="4906" y="4321"/>
                    <a:pt x="4544" y="4600"/>
                  </a:cubicBezTo>
                  <a:cubicBezTo>
                    <a:pt x="4210" y="4879"/>
                    <a:pt x="3680" y="4990"/>
                    <a:pt x="3290" y="4767"/>
                  </a:cubicBezTo>
                  <a:cubicBezTo>
                    <a:pt x="2872" y="4600"/>
                    <a:pt x="2593" y="4154"/>
                    <a:pt x="2537" y="3652"/>
                  </a:cubicBezTo>
                  <a:cubicBezTo>
                    <a:pt x="2453" y="3206"/>
                    <a:pt x="2593" y="2732"/>
                    <a:pt x="2816" y="2314"/>
                  </a:cubicBezTo>
                  <a:cubicBezTo>
                    <a:pt x="3345" y="1255"/>
                    <a:pt x="4349" y="502"/>
                    <a:pt x="5464" y="251"/>
                  </a:cubicBezTo>
                  <a:cubicBezTo>
                    <a:pt x="6579" y="0"/>
                    <a:pt x="7833" y="307"/>
                    <a:pt x="8725" y="1060"/>
                  </a:cubicBezTo>
                </a:path>
              </a:pathLst>
            </a:custGeom>
            <a:solidFill>
              <a:schemeClr val="dk1"/>
            </a:solidFill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6"/>
            <p:cNvSpPr/>
            <p:nvPr/>
          </p:nvSpPr>
          <p:spPr>
            <a:xfrm rot="3636711">
              <a:off x="203370" y="3347035"/>
              <a:ext cx="217295" cy="219362"/>
            </a:xfrm>
            <a:custGeom>
              <a:rect b="b" l="l" r="r" t="t"/>
              <a:pathLst>
                <a:path extrusionOk="0" fill="none" h="8809" w="8726">
                  <a:moveTo>
                    <a:pt x="1561" y="8809"/>
                  </a:moveTo>
                  <a:cubicBezTo>
                    <a:pt x="1004" y="7917"/>
                    <a:pt x="474" y="6969"/>
                    <a:pt x="251" y="5966"/>
                  </a:cubicBezTo>
                  <a:cubicBezTo>
                    <a:pt x="0" y="4962"/>
                    <a:pt x="56" y="3791"/>
                    <a:pt x="558" y="2899"/>
                  </a:cubicBezTo>
                  <a:cubicBezTo>
                    <a:pt x="1060" y="1980"/>
                    <a:pt x="2091" y="1283"/>
                    <a:pt x="3122" y="1366"/>
                  </a:cubicBezTo>
                  <a:cubicBezTo>
                    <a:pt x="4182" y="1422"/>
                    <a:pt x="5157" y="2370"/>
                    <a:pt x="5102" y="3401"/>
                  </a:cubicBezTo>
                  <a:cubicBezTo>
                    <a:pt x="5102" y="3875"/>
                    <a:pt x="4906" y="4321"/>
                    <a:pt x="4544" y="4600"/>
                  </a:cubicBezTo>
                  <a:cubicBezTo>
                    <a:pt x="4210" y="4879"/>
                    <a:pt x="3680" y="4990"/>
                    <a:pt x="3290" y="4767"/>
                  </a:cubicBezTo>
                  <a:cubicBezTo>
                    <a:pt x="2872" y="4600"/>
                    <a:pt x="2593" y="4154"/>
                    <a:pt x="2537" y="3652"/>
                  </a:cubicBezTo>
                  <a:cubicBezTo>
                    <a:pt x="2453" y="3206"/>
                    <a:pt x="2593" y="2732"/>
                    <a:pt x="2816" y="2314"/>
                  </a:cubicBezTo>
                  <a:cubicBezTo>
                    <a:pt x="3345" y="1255"/>
                    <a:pt x="4349" y="502"/>
                    <a:pt x="5464" y="251"/>
                  </a:cubicBezTo>
                  <a:cubicBezTo>
                    <a:pt x="6579" y="0"/>
                    <a:pt x="7833" y="307"/>
                    <a:pt x="8725" y="1060"/>
                  </a:cubicBezTo>
                </a:path>
              </a:pathLst>
            </a:custGeom>
            <a:solidFill>
              <a:schemeClr val="dk1"/>
            </a:solidFill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5" name="Google Shape;115;p17"/>
          <p:cNvSpPr txBox="1"/>
          <p:nvPr>
            <p:ph idx="1" type="subTitle"/>
          </p:nvPr>
        </p:nvSpPr>
        <p:spPr>
          <a:xfrm>
            <a:off x="5017188" y="2574150"/>
            <a:ext cx="2695800" cy="17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6" name="Google Shape;116;p17"/>
          <p:cNvSpPr txBox="1"/>
          <p:nvPr>
            <p:ph idx="2" type="subTitle"/>
          </p:nvPr>
        </p:nvSpPr>
        <p:spPr>
          <a:xfrm>
            <a:off x="1431012" y="2574156"/>
            <a:ext cx="2695800" cy="17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7" name="Google Shape;117;p17"/>
          <p:cNvSpPr txBox="1"/>
          <p:nvPr>
            <p:ph idx="3" type="subTitle"/>
          </p:nvPr>
        </p:nvSpPr>
        <p:spPr>
          <a:xfrm>
            <a:off x="1431012" y="1493275"/>
            <a:ext cx="2695800" cy="83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8" name="Google Shape;118;p17"/>
          <p:cNvSpPr txBox="1"/>
          <p:nvPr>
            <p:ph idx="4" type="subTitle"/>
          </p:nvPr>
        </p:nvSpPr>
        <p:spPr>
          <a:xfrm>
            <a:off x="5017187" y="1493275"/>
            <a:ext cx="2695800" cy="83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9" name="Google Shape;119;p17"/>
          <p:cNvSpPr/>
          <p:nvPr/>
        </p:nvSpPr>
        <p:spPr>
          <a:xfrm>
            <a:off x="-1123849" y="4113950"/>
            <a:ext cx="2854641" cy="2865942"/>
          </a:xfrm>
          <a:custGeom>
            <a:rect b="b" l="l" r="r" t="t"/>
            <a:pathLst>
              <a:path extrusionOk="0" h="53509" w="53298">
                <a:moveTo>
                  <a:pt x="26115" y="1"/>
                </a:moveTo>
                <a:cubicBezTo>
                  <a:pt x="24636" y="1"/>
                  <a:pt x="23162" y="136"/>
                  <a:pt x="21715" y="417"/>
                </a:cubicBezTo>
                <a:cubicBezTo>
                  <a:pt x="17840" y="1169"/>
                  <a:pt x="14133" y="2814"/>
                  <a:pt x="11011" y="5295"/>
                </a:cubicBezTo>
                <a:cubicBezTo>
                  <a:pt x="3568" y="11260"/>
                  <a:pt x="0" y="21602"/>
                  <a:pt x="1896" y="30968"/>
                </a:cubicBezTo>
                <a:cubicBezTo>
                  <a:pt x="3763" y="40334"/>
                  <a:pt x="10844" y="48390"/>
                  <a:pt x="19764" y="51791"/>
                </a:cubicBezTo>
                <a:cubicBezTo>
                  <a:pt x="22579" y="52876"/>
                  <a:pt x="25624" y="53509"/>
                  <a:pt x="28640" y="53509"/>
                </a:cubicBezTo>
                <a:cubicBezTo>
                  <a:pt x="30970" y="53509"/>
                  <a:pt x="33283" y="53131"/>
                  <a:pt x="35458" y="52293"/>
                </a:cubicBezTo>
                <a:cubicBezTo>
                  <a:pt x="40141" y="50481"/>
                  <a:pt x="43848" y="46662"/>
                  <a:pt x="46636" y="42397"/>
                </a:cubicBezTo>
                <a:cubicBezTo>
                  <a:pt x="50873" y="35902"/>
                  <a:pt x="53298" y="28013"/>
                  <a:pt x="51960" y="20375"/>
                </a:cubicBezTo>
                <a:cubicBezTo>
                  <a:pt x="49955" y="8517"/>
                  <a:pt x="37858" y="1"/>
                  <a:pt x="261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0" name="Google Shape;120;p17"/>
          <p:cNvGrpSpPr/>
          <p:nvPr/>
        </p:nvGrpSpPr>
        <p:grpSpPr>
          <a:xfrm flipH="1" rot="4557575">
            <a:off x="189240" y="975280"/>
            <a:ext cx="290849" cy="238760"/>
            <a:chOff x="8209488" y="3016721"/>
            <a:chExt cx="290857" cy="238766"/>
          </a:xfrm>
        </p:grpSpPr>
        <p:sp>
          <p:nvSpPr>
            <p:cNvPr id="121" name="Google Shape;121;p17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" name="Google Shape;123;p17"/>
          <p:cNvGrpSpPr/>
          <p:nvPr/>
        </p:nvGrpSpPr>
        <p:grpSpPr>
          <a:xfrm flipH="1" rot="-9764795">
            <a:off x="150288" y="4524151"/>
            <a:ext cx="523946" cy="327118"/>
            <a:chOff x="5041635" y="3575776"/>
            <a:chExt cx="335278" cy="209309"/>
          </a:xfrm>
        </p:grpSpPr>
        <p:sp>
          <p:nvSpPr>
            <p:cNvPr id="124" name="Google Shape;124;p17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7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" name="Google Shape;126;p17"/>
          <p:cNvSpPr/>
          <p:nvPr/>
        </p:nvSpPr>
        <p:spPr>
          <a:xfrm flipH="1">
            <a:off x="303629" y="32014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" name="Google Shape;127;p17"/>
          <p:cNvGrpSpPr/>
          <p:nvPr/>
        </p:nvGrpSpPr>
        <p:grpSpPr>
          <a:xfrm flipH="1" rot="4557575">
            <a:off x="1068803" y="4729855"/>
            <a:ext cx="290849" cy="238760"/>
            <a:chOff x="8209488" y="3016721"/>
            <a:chExt cx="290857" cy="238766"/>
          </a:xfrm>
        </p:grpSpPr>
        <p:sp>
          <p:nvSpPr>
            <p:cNvPr id="128" name="Google Shape;128;p17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" name="Google Shape;130;p17"/>
          <p:cNvSpPr/>
          <p:nvPr/>
        </p:nvSpPr>
        <p:spPr>
          <a:xfrm rot="-6629057">
            <a:off x="6629696" y="-193753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" name="Google Shape;131;p17"/>
          <p:cNvGrpSpPr/>
          <p:nvPr/>
        </p:nvGrpSpPr>
        <p:grpSpPr>
          <a:xfrm flipH="1" rot="10190042">
            <a:off x="8471012" y="489768"/>
            <a:ext cx="290857" cy="238766"/>
            <a:chOff x="8209488" y="3016721"/>
            <a:chExt cx="290857" cy="238766"/>
          </a:xfrm>
        </p:grpSpPr>
        <p:sp>
          <p:nvSpPr>
            <p:cNvPr id="132" name="Google Shape;132;p17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" name="Google Shape;134;p17"/>
          <p:cNvSpPr/>
          <p:nvPr/>
        </p:nvSpPr>
        <p:spPr>
          <a:xfrm flipH="1">
            <a:off x="8685804" y="479992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7"/>
          <p:cNvSpPr/>
          <p:nvPr/>
        </p:nvSpPr>
        <p:spPr>
          <a:xfrm flipH="1">
            <a:off x="7401604" y="20437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8" name="Google Shape;138;p18"/>
          <p:cNvSpPr/>
          <p:nvPr/>
        </p:nvSpPr>
        <p:spPr>
          <a:xfrm rot="-6629057">
            <a:off x="6518038" y="-207873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" name="Google Shape;139;p18"/>
          <p:cNvGrpSpPr/>
          <p:nvPr/>
        </p:nvGrpSpPr>
        <p:grpSpPr>
          <a:xfrm rot="9764795">
            <a:off x="295885" y="4611789"/>
            <a:ext cx="523946" cy="327118"/>
            <a:chOff x="5041635" y="3575776"/>
            <a:chExt cx="335278" cy="209309"/>
          </a:xfrm>
        </p:grpSpPr>
        <p:sp>
          <p:nvSpPr>
            <p:cNvPr id="140" name="Google Shape;140;p18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8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" name="Google Shape;142;p18"/>
          <p:cNvGrpSpPr/>
          <p:nvPr/>
        </p:nvGrpSpPr>
        <p:grpSpPr>
          <a:xfrm rot="-2859763">
            <a:off x="144854" y="4165489"/>
            <a:ext cx="335282" cy="209311"/>
            <a:chOff x="5041635" y="3575776"/>
            <a:chExt cx="335278" cy="209309"/>
          </a:xfrm>
        </p:grpSpPr>
        <p:sp>
          <p:nvSpPr>
            <p:cNvPr id="143" name="Google Shape;143;p18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8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" name="Google Shape;145;p18"/>
          <p:cNvGrpSpPr/>
          <p:nvPr/>
        </p:nvGrpSpPr>
        <p:grpSpPr>
          <a:xfrm rot="-4557575">
            <a:off x="8655355" y="771018"/>
            <a:ext cx="290849" cy="238760"/>
            <a:chOff x="8209488" y="3016721"/>
            <a:chExt cx="290857" cy="238766"/>
          </a:xfrm>
        </p:grpSpPr>
        <p:sp>
          <p:nvSpPr>
            <p:cNvPr id="146" name="Google Shape;146;p18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8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" name="Google Shape;148;p18"/>
          <p:cNvGrpSpPr/>
          <p:nvPr/>
        </p:nvGrpSpPr>
        <p:grpSpPr>
          <a:xfrm rot="9764795">
            <a:off x="8297548" y="256876"/>
            <a:ext cx="523946" cy="327118"/>
            <a:chOff x="5041635" y="3575776"/>
            <a:chExt cx="335278" cy="209309"/>
          </a:xfrm>
        </p:grpSpPr>
        <p:sp>
          <p:nvSpPr>
            <p:cNvPr id="149" name="Google Shape;149;p18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8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1" name="Google Shape;151;p18"/>
          <p:cNvSpPr/>
          <p:nvPr/>
        </p:nvSpPr>
        <p:spPr>
          <a:xfrm>
            <a:off x="7725688" y="16254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8"/>
          <p:cNvSpPr/>
          <p:nvPr/>
        </p:nvSpPr>
        <p:spPr>
          <a:xfrm>
            <a:off x="264855" y="3291944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/>
          <p:nvPr/>
        </p:nvSpPr>
        <p:spPr>
          <a:xfrm flipH="1" rot="6629057">
            <a:off x="-1618124" y="-193753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9"/>
          <p:cNvSpPr txBox="1"/>
          <p:nvPr>
            <p:ph type="title"/>
          </p:nvPr>
        </p:nvSpPr>
        <p:spPr>
          <a:xfrm>
            <a:off x="713225" y="1001375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6" name="Google Shape;156;p19"/>
          <p:cNvSpPr txBox="1"/>
          <p:nvPr>
            <p:ph idx="1" type="subTitle"/>
          </p:nvPr>
        </p:nvSpPr>
        <p:spPr>
          <a:xfrm>
            <a:off x="713225" y="1790050"/>
            <a:ext cx="4294800" cy="26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157" name="Google Shape;157;p19"/>
          <p:cNvSpPr/>
          <p:nvPr>
            <p:ph idx="2" type="pic"/>
          </p:nvPr>
        </p:nvSpPr>
        <p:spPr>
          <a:xfrm>
            <a:off x="5271175" y="1071450"/>
            <a:ext cx="3159600" cy="31602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158" name="Google Shape;158;p19"/>
          <p:cNvGrpSpPr/>
          <p:nvPr/>
        </p:nvGrpSpPr>
        <p:grpSpPr>
          <a:xfrm rot="-10190042">
            <a:off x="223176" y="489768"/>
            <a:ext cx="290857" cy="238766"/>
            <a:chOff x="8209488" y="3016721"/>
            <a:chExt cx="290857" cy="238766"/>
          </a:xfrm>
        </p:grpSpPr>
        <p:sp>
          <p:nvSpPr>
            <p:cNvPr id="159" name="Google Shape;159;p19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9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19"/>
          <p:cNvGrpSpPr/>
          <p:nvPr/>
        </p:nvGrpSpPr>
        <p:grpSpPr>
          <a:xfrm rot="-4557575">
            <a:off x="8504955" y="975280"/>
            <a:ext cx="290849" cy="238760"/>
            <a:chOff x="8209488" y="3016721"/>
            <a:chExt cx="290857" cy="238766"/>
          </a:xfrm>
        </p:grpSpPr>
        <p:sp>
          <p:nvSpPr>
            <p:cNvPr id="162" name="Google Shape;162;p19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9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" name="Google Shape;164;p19"/>
          <p:cNvGrpSpPr/>
          <p:nvPr/>
        </p:nvGrpSpPr>
        <p:grpSpPr>
          <a:xfrm rot="9764795">
            <a:off x="8160910" y="217026"/>
            <a:ext cx="523946" cy="327118"/>
            <a:chOff x="5041635" y="3575776"/>
            <a:chExt cx="335278" cy="209309"/>
          </a:xfrm>
        </p:grpSpPr>
        <p:sp>
          <p:nvSpPr>
            <p:cNvPr id="165" name="Google Shape;165;p19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9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" name="Google Shape;167;p19"/>
          <p:cNvSpPr/>
          <p:nvPr/>
        </p:nvSpPr>
        <p:spPr>
          <a:xfrm>
            <a:off x="7314413" y="27089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9"/>
          <p:cNvSpPr/>
          <p:nvPr/>
        </p:nvSpPr>
        <p:spPr>
          <a:xfrm>
            <a:off x="1366163" y="20437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9" name="Google Shape;169;p19"/>
          <p:cNvGrpSpPr/>
          <p:nvPr/>
        </p:nvGrpSpPr>
        <p:grpSpPr>
          <a:xfrm rot="-4557575">
            <a:off x="263117" y="4314580"/>
            <a:ext cx="290849" cy="238760"/>
            <a:chOff x="8209488" y="3016721"/>
            <a:chExt cx="290857" cy="238766"/>
          </a:xfrm>
        </p:grpSpPr>
        <p:sp>
          <p:nvSpPr>
            <p:cNvPr id="170" name="Google Shape;170;p19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9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0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74" name="Google Shape;174;p20"/>
          <p:cNvSpPr/>
          <p:nvPr/>
        </p:nvSpPr>
        <p:spPr>
          <a:xfrm rot="-6629057">
            <a:off x="6518038" y="-207873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5" name="Google Shape;175;p20"/>
          <p:cNvGrpSpPr/>
          <p:nvPr/>
        </p:nvGrpSpPr>
        <p:grpSpPr>
          <a:xfrm rot="9764795">
            <a:off x="295885" y="4611789"/>
            <a:ext cx="523946" cy="327118"/>
            <a:chOff x="5041635" y="3575776"/>
            <a:chExt cx="335278" cy="209309"/>
          </a:xfrm>
        </p:grpSpPr>
        <p:sp>
          <p:nvSpPr>
            <p:cNvPr id="176" name="Google Shape;176;p20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0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" name="Google Shape;178;p20"/>
          <p:cNvGrpSpPr/>
          <p:nvPr/>
        </p:nvGrpSpPr>
        <p:grpSpPr>
          <a:xfrm rot="-2859763">
            <a:off x="144854" y="4165489"/>
            <a:ext cx="335282" cy="209311"/>
            <a:chOff x="5041635" y="3575776"/>
            <a:chExt cx="335278" cy="209309"/>
          </a:xfrm>
        </p:grpSpPr>
        <p:sp>
          <p:nvSpPr>
            <p:cNvPr id="179" name="Google Shape;179;p20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0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" name="Google Shape;181;p20"/>
          <p:cNvGrpSpPr/>
          <p:nvPr/>
        </p:nvGrpSpPr>
        <p:grpSpPr>
          <a:xfrm rot="-4557575">
            <a:off x="8655355" y="771018"/>
            <a:ext cx="290849" cy="238760"/>
            <a:chOff x="8209488" y="3016721"/>
            <a:chExt cx="290857" cy="238766"/>
          </a:xfrm>
        </p:grpSpPr>
        <p:sp>
          <p:nvSpPr>
            <p:cNvPr id="182" name="Google Shape;182;p20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0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" name="Google Shape;184;p20"/>
          <p:cNvGrpSpPr/>
          <p:nvPr/>
        </p:nvGrpSpPr>
        <p:grpSpPr>
          <a:xfrm rot="9764795">
            <a:off x="8297548" y="256876"/>
            <a:ext cx="523946" cy="327118"/>
            <a:chOff x="5041635" y="3575776"/>
            <a:chExt cx="335278" cy="209309"/>
          </a:xfrm>
        </p:grpSpPr>
        <p:sp>
          <p:nvSpPr>
            <p:cNvPr id="185" name="Google Shape;185;p20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0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7" name="Google Shape;187;p20"/>
          <p:cNvSpPr/>
          <p:nvPr/>
        </p:nvSpPr>
        <p:spPr>
          <a:xfrm>
            <a:off x="7725688" y="16254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0"/>
          <p:cNvSpPr/>
          <p:nvPr/>
        </p:nvSpPr>
        <p:spPr>
          <a:xfrm>
            <a:off x="264855" y="3291944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1" name="Google Shape;191;p21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2" name="Google Shape;192;p21"/>
          <p:cNvSpPr/>
          <p:nvPr/>
        </p:nvSpPr>
        <p:spPr>
          <a:xfrm flipH="1" rot="6629057">
            <a:off x="-1210449" y="-1486155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3" name="Google Shape;193;p21"/>
          <p:cNvGrpSpPr/>
          <p:nvPr/>
        </p:nvGrpSpPr>
        <p:grpSpPr>
          <a:xfrm rot="-10190042">
            <a:off x="223176" y="489768"/>
            <a:ext cx="290857" cy="238766"/>
            <a:chOff x="8209488" y="3016721"/>
            <a:chExt cx="290857" cy="238766"/>
          </a:xfrm>
        </p:grpSpPr>
        <p:sp>
          <p:nvSpPr>
            <p:cNvPr id="194" name="Google Shape;194;p21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1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" name="Google Shape;196;p21"/>
          <p:cNvGrpSpPr/>
          <p:nvPr/>
        </p:nvGrpSpPr>
        <p:grpSpPr>
          <a:xfrm rot="-4557575">
            <a:off x="8504955" y="975280"/>
            <a:ext cx="290849" cy="238760"/>
            <a:chOff x="8209488" y="3016721"/>
            <a:chExt cx="290857" cy="238766"/>
          </a:xfrm>
        </p:grpSpPr>
        <p:sp>
          <p:nvSpPr>
            <p:cNvPr id="197" name="Google Shape;197;p21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1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" name="Google Shape;199;p21"/>
          <p:cNvGrpSpPr/>
          <p:nvPr/>
        </p:nvGrpSpPr>
        <p:grpSpPr>
          <a:xfrm rot="9764795">
            <a:off x="8160910" y="217026"/>
            <a:ext cx="523946" cy="327118"/>
            <a:chOff x="5041635" y="3575776"/>
            <a:chExt cx="335278" cy="209309"/>
          </a:xfrm>
        </p:grpSpPr>
        <p:sp>
          <p:nvSpPr>
            <p:cNvPr id="200" name="Google Shape;200;p21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1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" name="Google Shape;202;p21"/>
          <p:cNvSpPr/>
          <p:nvPr/>
        </p:nvSpPr>
        <p:spPr>
          <a:xfrm>
            <a:off x="7314413" y="27089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1"/>
          <p:cNvSpPr/>
          <p:nvPr/>
        </p:nvSpPr>
        <p:spPr>
          <a:xfrm>
            <a:off x="1366163" y="20437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4" name="Google Shape;204;p21"/>
          <p:cNvGrpSpPr/>
          <p:nvPr/>
        </p:nvGrpSpPr>
        <p:grpSpPr>
          <a:xfrm rot="-4557575">
            <a:off x="263117" y="4314580"/>
            <a:ext cx="290849" cy="238760"/>
            <a:chOff x="8209488" y="3016721"/>
            <a:chExt cx="290857" cy="238766"/>
          </a:xfrm>
        </p:grpSpPr>
        <p:sp>
          <p:nvSpPr>
            <p:cNvPr id="205" name="Google Shape;205;p21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1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"/>
          <p:cNvSpPr/>
          <p:nvPr>
            <p:ph idx="2" type="pic"/>
          </p:nvPr>
        </p:nvSpPr>
        <p:spPr>
          <a:xfrm>
            <a:off x="0" y="-14875"/>
            <a:ext cx="9144000" cy="5158500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Google Shape;209;p22"/>
          <p:cNvSpPr txBox="1"/>
          <p:nvPr>
            <p:ph type="title"/>
          </p:nvPr>
        </p:nvSpPr>
        <p:spPr>
          <a:xfrm>
            <a:off x="5923425" y="539500"/>
            <a:ext cx="2507400" cy="10809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"/>
          <p:cNvSpPr txBox="1"/>
          <p:nvPr>
            <p:ph hasCustomPrompt="1" type="title"/>
          </p:nvPr>
        </p:nvSpPr>
        <p:spPr>
          <a:xfrm>
            <a:off x="1018025" y="795625"/>
            <a:ext cx="3727800" cy="118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12" name="Google Shape;212;p23"/>
          <p:cNvSpPr txBox="1"/>
          <p:nvPr>
            <p:ph idx="1" type="subTitle"/>
          </p:nvPr>
        </p:nvSpPr>
        <p:spPr>
          <a:xfrm>
            <a:off x="1018025" y="2182025"/>
            <a:ext cx="3209700" cy="7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213" name="Google Shape;213;p23"/>
          <p:cNvGrpSpPr/>
          <p:nvPr/>
        </p:nvGrpSpPr>
        <p:grpSpPr>
          <a:xfrm rot="8342089">
            <a:off x="252038" y="438381"/>
            <a:ext cx="523936" cy="327115"/>
            <a:chOff x="5041635" y="3575776"/>
            <a:chExt cx="335278" cy="209309"/>
          </a:xfrm>
        </p:grpSpPr>
        <p:sp>
          <p:nvSpPr>
            <p:cNvPr id="214" name="Google Shape;214;p23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3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" name="Google Shape;216;p23"/>
          <p:cNvGrpSpPr/>
          <p:nvPr/>
        </p:nvGrpSpPr>
        <p:grpSpPr>
          <a:xfrm rot="6379958">
            <a:off x="166588" y="1113799"/>
            <a:ext cx="290843" cy="238755"/>
            <a:chOff x="8209488" y="3016721"/>
            <a:chExt cx="290857" cy="238766"/>
          </a:xfrm>
        </p:grpSpPr>
        <p:sp>
          <p:nvSpPr>
            <p:cNvPr id="217" name="Google Shape;217;p23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3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" name="Google Shape;219;p23"/>
          <p:cNvGrpSpPr/>
          <p:nvPr/>
        </p:nvGrpSpPr>
        <p:grpSpPr>
          <a:xfrm rot="9764795">
            <a:off x="8028623" y="438426"/>
            <a:ext cx="523946" cy="327118"/>
            <a:chOff x="5041635" y="3575776"/>
            <a:chExt cx="335278" cy="209309"/>
          </a:xfrm>
        </p:grpSpPr>
        <p:sp>
          <p:nvSpPr>
            <p:cNvPr id="220" name="Google Shape;220;p23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3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" name="Google Shape;222;p23"/>
          <p:cNvSpPr/>
          <p:nvPr/>
        </p:nvSpPr>
        <p:spPr>
          <a:xfrm>
            <a:off x="7456763" y="34409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3" name="Google Shape;223;p23"/>
          <p:cNvGrpSpPr/>
          <p:nvPr/>
        </p:nvGrpSpPr>
        <p:grpSpPr>
          <a:xfrm rot="-4557575">
            <a:off x="8386430" y="952568"/>
            <a:ext cx="290849" cy="238760"/>
            <a:chOff x="8209488" y="3016721"/>
            <a:chExt cx="290857" cy="238766"/>
          </a:xfrm>
        </p:grpSpPr>
        <p:sp>
          <p:nvSpPr>
            <p:cNvPr id="224" name="Google Shape;224;p23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3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9" name="Google Shape;229;p25"/>
          <p:cNvSpPr txBox="1"/>
          <p:nvPr>
            <p:ph hasCustomPrompt="1" idx="2" type="title"/>
          </p:nvPr>
        </p:nvSpPr>
        <p:spPr>
          <a:xfrm>
            <a:off x="720000" y="1280874"/>
            <a:ext cx="734700" cy="520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0" name="Google Shape;230;p25"/>
          <p:cNvSpPr txBox="1"/>
          <p:nvPr>
            <p:ph hasCustomPrompt="1" idx="3" type="title"/>
          </p:nvPr>
        </p:nvSpPr>
        <p:spPr>
          <a:xfrm>
            <a:off x="720000" y="3572253"/>
            <a:ext cx="734700" cy="520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1" name="Google Shape;231;p25"/>
          <p:cNvSpPr txBox="1"/>
          <p:nvPr>
            <p:ph hasCustomPrompt="1" idx="4" type="title"/>
          </p:nvPr>
        </p:nvSpPr>
        <p:spPr>
          <a:xfrm>
            <a:off x="3134775" y="1280874"/>
            <a:ext cx="734700" cy="520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2" name="Google Shape;232;p25"/>
          <p:cNvSpPr txBox="1"/>
          <p:nvPr>
            <p:ph hasCustomPrompt="1" idx="5" type="title"/>
          </p:nvPr>
        </p:nvSpPr>
        <p:spPr>
          <a:xfrm>
            <a:off x="3134775" y="3569528"/>
            <a:ext cx="734700" cy="520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3" name="Google Shape;233;p25"/>
          <p:cNvSpPr txBox="1"/>
          <p:nvPr>
            <p:ph hasCustomPrompt="1" idx="6" type="title"/>
          </p:nvPr>
        </p:nvSpPr>
        <p:spPr>
          <a:xfrm>
            <a:off x="720000" y="2426561"/>
            <a:ext cx="734700" cy="520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4" name="Google Shape;234;p25"/>
          <p:cNvSpPr txBox="1"/>
          <p:nvPr>
            <p:ph hasCustomPrompt="1" idx="7" type="title"/>
          </p:nvPr>
        </p:nvSpPr>
        <p:spPr>
          <a:xfrm>
            <a:off x="3134775" y="2426539"/>
            <a:ext cx="734700" cy="520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35" name="Google Shape;235;p25"/>
          <p:cNvSpPr txBox="1"/>
          <p:nvPr>
            <p:ph idx="1" type="subTitle"/>
          </p:nvPr>
        </p:nvSpPr>
        <p:spPr>
          <a:xfrm>
            <a:off x="720000" y="1828975"/>
            <a:ext cx="2305500" cy="4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6" name="Google Shape;236;p25"/>
          <p:cNvSpPr txBox="1"/>
          <p:nvPr>
            <p:ph idx="8" type="subTitle"/>
          </p:nvPr>
        </p:nvSpPr>
        <p:spPr>
          <a:xfrm>
            <a:off x="3134775" y="1828975"/>
            <a:ext cx="2305500" cy="4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7" name="Google Shape;237;p25"/>
          <p:cNvSpPr txBox="1"/>
          <p:nvPr>
            <p:ph idx="9" type="subTitle"/>
          </p:nvPr>
        </p:nvSpPr>
        <p:spPr>
          <a:xfrm>
            <a:off x="720000" y="2974663"/>
            <a:ext cx="2305500" cy="4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8" name="Google Shape;238;p25"/>
          <p:cNvSpPr txBox="1"/>
          <p:nvPr>
            <p:ph idx="13" type="subTitle"/>
          </p:nvPr>
        </p:nvSpPr>
        <p:spPr>
          <a:xfrm>
            <a:off x="720000" y="4120401"/>
            <a:ext cx="2305500" cy="4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9" name="Google Shape;239;p25"/>
          <p:cNvSpPr txBox="1"/>
          <p:nvPr>
            <p:ph idx="14" type="subTitle"/>
          </p:nvPr>
        </p:nvSpPr>
        <p:spPr>
          <a:xfrm>
            <a:off x="3134775" y="4117676"/>
            <a:ext cx="2305500" cy="4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0" name="Google Shape;240;p25"/>
          <p:cNvSpPr txBox="1"/>
          <p:nvPr>
            <p:ph idx="15" type="subTitle"/>
          </p:nvPr>
        </p:nvSpPr>
        <p:spPr>
          <a:xfrm>
            <a:off x="3134775" y="2974688"/>
            <a:ext cx="2305500" cy="4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41" name="Google Shape;241;p25"/>
          <p:cNvGrpSpPr/>
          <p:nvPr/>
        </p:nvGrpSpPr>
        <p:grpSpPr>
          <a:xfrm flipH="1" rot="-8100000">
            <a:off x="140931" y="4257554"/>
            <a:ext cx="335275" cy="209307"/>
            <a:chOff x="5041635" y="3575776"/>
            <a:chExt cx="335278" cy="209309"/>
          </a:xfrm>
        </p:grpSpPr>
        <p:sp>
          <p:nvSpPr>
            <p:cNvPr id="242" name="Google Shape;242;p25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5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4" name="Google Shape;244;p25"/>
          <p:cNvSpPr/>
          <p:nvPr/>
        </p:nvSpPr>
        <p:spPr>
          <a:xfrm flipH="1">
            <a:off x="8370425" y="27884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"/>
          <p:cNvSpPr txBox="1"/>
          <p:nvPr>
            <p:ph type="title"/>
          </p:nvPr>
        </p:nvSpPr>
        <p:spPr>
          <a:xfrm>
            <a:off x="2041075" y="537275"/>
            <a:ext cx="2707800" cy="48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247" name="Google Shape;247;p26"/>
          <p:cNvGrpSpPr/>
          <p:nvPr/>
        </p:nvGrpSpPr>
        <p:grpSpPr>
          <a:xfrm rot="9764795">
            <a:off x="8535560" y="4594739"/>
            <a:ext cx="523946" cy="327118"/>
            <a:chOff x="5041635" y="3575776"/>
            <a:chExt cx="335278" cy="209309"/>
          </a:xfrm>
        </p:grpSpPr>
        <p:sp>
          <p:nvSpPr>
            <p:cNvPr id="248" name="Google Shape;248;p26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0" name="Google Shape;250;p26"/>
          <p:cNvSpPr/>
          <p:nvPr/>
        </p:nvSpPr>
        <p:spPr>
          <a:xfrm>
            <a:off x="8163175" y="472352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1" name="Google Shape;251;p26"/>
          <p:cNvGrpSpPr/>
          <p:nvPr/>
        </p:nvGrpSpPr>
        <p:grpSpPr>
          <a:xfrm rot="-4557575">
            <a:off x="8757405" y="4012780"/>
            <a:ext cx="290849" cy="238760"/>
            <a:chOff x="8209488" y="3016721"/>
            <a:chExt cx="290857" cy="238766"/>
          </a:xfrm>
        </p:grpSpPr>
        <p:sp>
          <p:nvSpPr>
            <p:cNvPr id="252" name="Google Shape;252;p26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4" name="Google Shape;254;p26"/>
          <p:cNvSpPr/>
          <p:nvPr/>
        </p:nvSpPr>
        <p:spPr>
          <a:xfrm flipH="1" rot="6629057">
            <a:off x="-1618124" y="-193753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6"/>
          <p:cNvSpPr/>
          <p:nvPr/>
        </p:nvSpPr>
        <p:spPr>
          <a:xfrm rot="2381042">
            <a:off x="868618" y="153597"/>
            <a:ext cx="217278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6" name="Google Shape;256;p26"/>
          <p:cNvGrpSpPr/>
          <p:nvPr/>
        </p:nvGrpSpPr>
        <p:grpSpPr>
          <a:xfrm rot="-10190042">
            <a:off x="223176" y="489768"/>
            <a:ext cx="290857" cy="238766"/>
            <a:chOff x="8209488" y="3016721"/>
            <a:chExt cx="290857" cy="238766"/>
          </a:xfrm>
        </p:grpSpPr>
        <p:sp>
          <p:nvSpPr>
            <p:cNvPr id="257" name="Google Shape;257;p26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1" name="Google Shape;261;p27"/>
          <p:cNvSpPr/>
          <p:nvPr/>
        </p:nvSpPr>
        <p:spPr>
          <a:xfrm flipH="1">
            <a:off x="7879186" y="4588047"/>
            <a:ext cx="1519577" cy="714254"/>
          </a:xfrm>
          <a:custGeom>
            <a:rect b="b" l="l" r="r" t="t"/>
            <a:pathLst>
              <a:path extrusionOk="0" h="22067" w="46944">
                <a:moveTo>
                  <a:pt x="22719" y="0"/>
                </a:moveTo>
                <a:cubicBezTo>
                  <a:pt x="20147" y="0"/>
                  <a:pt x="17573" y="188"/>
                  <a:pt x="15026" y="566"/>
                </a:cubicBezTo>
                <a:cubicBezTo>
                  <a:pt x="11123" y="1151"/>
                  <a:pt x="7109" y="2266"/>
                  <a:pt x="4238" y="4942"/>
                </a:cubicBezTo>
                <a:cubicBezTo>
                  <a:pt x="1367" y="7674"/>
                  <a:pt x="1" y="12301"/>
                  <a:pt x="2064" y="15674"/>
                </a:cubicBezTo>
                <a:cubicBezTo>
                  <a:pt x="3708" y="18378"/>
                  <a:pt x="6942" y="19549"/>
                  <a:pt x="10008" y="20329"/>
                </a:cubicBezTo>
                <a:cubicBezTo>
                  <a:pt x="14675" y="21484"/>
                  <a:pt x="19499" y="22067"/>
                  <a:pt x="24325" y="22067"/>
                </a:cubicBezTo>
                <a:cubicBezTo>
                  <a:pt x="27888" y="22067"/>
                  <a:pt x="31452" y="21749"/>
                  <a:pt x="34957" y="21110"/>
                </a:cubicBezTo>
                <a:cubicBezTo>
                  <a:pt x="38134" y="20525"/>
                  <a:pt x="41452" y="19633"/>
                  <a:pt x="43737" y="17291"/>
                </a:cubicBezTo>
                <a:cubicBezTo>
                  <a:pt x="46079" y="14950"/>
                  <a:pt x="46943" y="11298"/>
                  <a:pt x="45995" y="8120"/>
                </a:cubicBezTo>
                <a:cubicBezTo>
                  <a:pt x="44239" y="2266"/>
                  <a:pt x="39138" y="2378"/>
                  <a:pt x="34232" y="1263"/>
                </a:cubicBezTo>
                <a:cubicBezTo>
                  <a:pt x="30463" y="425"/>
                  <a:pt x="26593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7"/>
          <p:cNvSpPr/>
          <p:nvPr/>
        </p:nvSpPr>
        <p:spPr>
          <a:xfrm flipH="1" rot="-3636711">
            <a:off x="8609184" y="3533247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3" name="Google Shape;263;p27"/>
          <p:cNvGrpSpPr/>
          <p:nvPr/>
        </p:nvGrpSpPr>
        <p:grpSpPr>
          <a:xfrm flipH="1" rot="4557575">
            <a:off x="8285357" y="4705943"/>
            <a:ext cx="290849" cy="238760"/>
            <a:chOff x="8209488" y="3016721"/>
            <a:chExt cx="290857" cy="238766"/>
          </a:xfrm>
        </p:grpSpPr>
        <p:sp>
          <p:nvSpPr>
            <p:cNvPr id="264" name="Google Shape;264;p27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" name="Google Shape;266;p27"/>
          <p:cNvGrpSpPr/>
          <p:nvPr/>
        </p:nvGrpSpPr>
        <p:grpSpPr>
          <a:xfrm flipH="1" rot="-9764795">
            <a:off x="8777742" y="4190601"/>
            <a:ext cx="523946" cy="327118"/>
            <a:chOff x="5041635" y="3575776"/>
            <a:chExt cx="335278" cy="209309"/>
          </a:xfrm>
        </p:grpSpPr>
        <p:sp>
          <p:nvSpPr>
            <p:cNvPr id="267" name="Google Shape;267;p27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9" name="Google Shape;269;p27"/>
          <p:cNvSpPr/>
          <p:nvPr/>
        </p:nvSpPr>
        <p:spPr>
          <a:xfrm rot="10800000">
            <a:off x="7299051" y="-2054886"/>
            <a:ext cx="2854641" cy="2865942"/>
          </a:xfrm>
          <a:custGeom>
            <a:rect b="b" l="l" r="r" t="t"/>
            <a:pathLst>
              <a:path extrusionOk="0" h="53509" w="53298">
                <a:moveTo>
                  <a:pt x="26115" y="1"/>
                </a:moveTo>
                <a:cubicBezTo>
                  <a:pt x="24636" y="1"/>
                  <a:pt x="23162" y="136"/>
                  <a:pt x="21715" y="417"/>
                </a:cubicBezTo>
                <a:cubicBezTo>
                  <a:pt x="17840" y="1169"/>
                  <a:pt x="14133" y="2814"/>
                  <a:pt x="11011" y="5295"/>
                </a:cubicBezTo>
                <a:cubicBezTo>
                  <a:pt x="3568" y="11260"/>
                  <a:pt x="0" y="21602"/>
                  <a:pt x="1896" y="30968"/>
                </a:cubicBezTo>
                <a:cubicBezTo>
                  <a:pt x="3763" y="40334"/>
                  <a:pt x="10844" y="48390"/>
                  <a:pt x="19764" y="51791"/>
                </a:cubicBezTo>
                <a:cubicBezTo>
                  <a:pt x="22579" y="52876"/>
                  <a:pt x="25624" y="53509"/>
                  <a:pt x="28640" y="53509"/>
                </a:cubicBezTo>
                <a:cubicBezTo>
                  <a:pt x="30970" y="53509"/>
                  <a:pt x="33283" y="53131"/>
                  <a:pt x="35458" y="52293"/>
                </a:cubicBezTo>
                <a:cubicBezTo>
                  <a:pt x="40141" y="50481"/>
                  <a:pt x="43848" y="46662"/>
                  <a:pt x="46636" y="42397"/>
                </a:cubicBezTo>
                <a:cubicBezTo>
                  <a:pt x="50873" y="35902"/>
                  <a:pt x="53298" y="28013"/>
                  <a:pt x="51960" y="20375"/>
                </a:cubicBezTo>
                <a:cubicBezTo>
                  <a:pt x="49955" y="8517"/>
                  <a:pt x="37858" y="1"/>
                  <a:pt x="261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0" name="Google Shape;270;p27"/>
          <p:cNvGrpSpPr/>
          <p:nvPr/>
        </p:nvGrpSpPr>
        <p:grpSpPr>
          <a:xfrm rot="-2457911">
            <a:off x="8455856" y="549335"/>
            <a:ext cx="523936" cy="327115"/>
            <a:chOff x="5041635" y="3575776"/>
            <a:chExt cx="335278" cy="209309"/>
          </a:xfrm>
        </p:grpSpPr>
        <p:sp>
          <p:nvSpPr>
            <p:cNvPr id="271" name="Google Shape;271;p27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7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3" name="Google Shape;273;p27"/>
          <p:cNvSpPr/>
          <p:nvPr/>
        </p:nvSpPr>
        <p:spPr>
          <a:xfrm rot="-7163289">
            <a:off x="8609178" y="1358610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4" name="Google Shape;274;p27"/>
          <p:cNvGrpSpPr/>
          <p:nvPr/>
        </p:nvGrpSpPr>
        <p:grpSpPr>
          <a:xfrm flipH="1" rot="-9764795">
            <a:off x="1529792" y="4904851"/>
            <a:ext cx="523946" cy="327118"/>
            <a:chOff x="5041635" y="3575776"/>
            <a:chExt cx="335278" cy="209309"/>
          </a:xfrm>
        </p:grpSpPr>
        <p:sp>
          <p:nvSpPr>
            <p:cNvPr id="275" name="Google Shape;275;p27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7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7" name="Google Shape;277;p27"/>
          <p:cNvSpPr/>
          <p:nvPr/>
        </p:nvSpPr>
        <p:spPr>
          <a:xfrm>
            <a:off x="164005" y="3977744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8"/>
          <p:cNvSpPr/>
          <p:nvPr/>
        </p:nvSpPr>
        <p:spPr>
          <a:xfrm flipH="1" rot="322301">
            <a:off x="-2310860" y="3412299"/>
            <a:ext cx="3973304" cy="3465774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8"/>
          <p:cNvSpPr txBox="1"/>
          <p:nvPr>
            <p:ph type="title"/>
          </p:nvPr>
        </p:nvSpPr>
        <p:spPr>
          <a:xfrm>
            <a:off x="713225" y="3165150"/>
            <a:ext cx="4598400" cy="6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1" name="Google Shape;281;p28"/>
          <p:cNvSpPr txBox="1"/>
          <p:nvPr>
            <p:ph idx="1" type="subTitle"/>
          </p:nvPr>
        </p:nvSpPr>
        <p:spPr>
          <a:xfrm>
            <a:off x="713225" y="3975200"/>
            <a:ext cx="4598400" cy="6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282" name="Google Shape;282;p28"/>
          <p:cNvGrpSpPr/>
          <p:nvPr/>
        </p:nvGrpSpPr>
        <p:grpSpPr>
          <a:xfrm rot="-4557575">
            <a:off x="263117" y="4314580"/>
            <a:ext cx="290849" cy="238760"/>
            <a:chOff x="8209488" y="3016721"/>
            <a:chExt cx="290857" cy="238766"/>
          </a:xfrm>
        </p:grpSpPr>
        <p:sp>
          <p:nvSpPr>
            <p:cNvPr id="283" name="Google Shape;283;p28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" name="Google Shape;285;p28"/>
          <p:cNvGrpSpPr/>
          <p:nvPr/>
        </p:nvGrpSpPr>
        <p:grpSpPr>
          <a:xfrm rot="-1007915">
            <a:off x="1298397" y="4777894"/>
            <a:ext cx="290849" cy="238759"/>
            <a:chOff x="8209488" y="3016721"/>
            <a:chExt cx="290857" cy="238766"/>
          </a:xfrm>
        </p:grpSpPr>
        <p:sp>
          <p:nvSpPr>
            <p:cNvPr id="286" name="Google Shape;286;p28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8" name="Google Shape;288;p28"/>
          <p:cNvSpPr/>
          <p:nvPr/>
        </p:nvSpPr>
        <p:spPr>
          <a:xfrm>
            <a:off x="895513" y="483687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9"/>
          <p:cNvSpPr txBox="1"/>
          <p:nvPr>
            <p:ph type="title"/>
          </p:nvPr>
        </p:nvSpPr>
        <p:spPr>
          <a:xfrm>
            <a:off x="5298150" y="539500"/>
            <a:ext cx="3118500" cy="6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1" name="Google Shape;291;p29"/>
          <p:cNvSpPr txBox="1"/>
          <p:nvPr>
            <p:ph idx="1" type="subTitle"/>
          </p:nvPr>
        </p:nvSpPr>
        <p:spPr>
          <a:xfrm>
            <a:off x="5298150" y="1418350"/>
            <a:ext cx="2608800" cy="8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292" name="Google Shape;292;p29"/>
          <p:cNvGrpSpPr/>
          <p:nvPr/>
        </p:nvGrpSpPr>
        <p:grpSpPr>
          <a:xfrm rot="764630">
            <a:off x="8447023" y="420113"/>
            <a:ext cx="290867" cy="238774"/>
            <a:chOff x="8209488" y="3016721"/>
            <a:chExt cx="290857" cy="238766"/>
          </a:xfrm>
        </p:grpSpPr>
        <p:sp>
          <p:nvSpPr>
            <p:cNvPr id="293" name="Google Shape;293;p29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9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5" name="Google Shape;295;p29"/>
          <p:cNvSpPr/>
          <p:nvPr/>
        </p:nvSpPr>
        <p:spPr>
          <a:xfrm flipH="1">
            <a:off x="8720408" y="79221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9"/>
          <p:cNvSpPr/>
          <p:nvPr/>
        </p:nvSpPr>
        <p:spPr>
          <a:xfrm flipH="1" rot="-2028326">
            <a:off x="8069237" y="4635106"/>
            <a:ext cx="1519591" cy="714269"/>
          </a:xfrm>
          <a:custGeom>
            <a:rect b="b" l="l" r="r" t="t"/>
            <a:pathLst>
              <a:path extrusionOk="0" h="22067" w="46944">
                <a:moveTo>
                  <a:pt x="22719" y="0"/>
                </a:moveTo>
                <a:cubicBezTo>
                  <a:pt x="20147" y="0"/>
                  <a:pt x="17573" y="188"/>
                  <a:pt x="15026" y="566"/>
                </a:cubicBezTo>
                <a:cubicBezTo>
                  <a:pt x="11123" y="1151"/>
                  <a:pt x="7109" y="2266"/>
                  <a:pt x="4238" y="4942"/>
                </a:cubicBezTo>
                <a:cubicBezTo>
                  <a:pt x="1367" y="7674"/>
                  <a:pt x="1" y="12301"/>
                  <a:pt x="2064" y="15674"/>
                </a:cubicBezTo>
                <a:cubicBezTo>
                  <a:pt x="3708" y="18378"/>
                  <a:pt x="6942" y="19549"/>
                  <a:pt x="10008" y="20329"/>
                </a:cubicBezTo>
                <a:cubicBezTo>
                  <a:pt x="14675" y="21484"/>
                  <a:pt x="19499" y="22067"/>
                  <a:pt x="24325" y="22067"/>
                </a:cubicBezTo>
                <a:cubicBezTo>
                  <a:pt x="27888" y="22067"/>
                  <a:pt x="31452" y="21749"/>
                  <a:pt x="34957" y="21110"/>
                </a:cubicBezTo>
                <a:cubicBezTo>
                  <a:pt x="38134" y="20525"/>
                  <a:pt x="41452" y="19633"/>
                  <a:pt x="43737" y="17291"/>
                </a:cubicBezTo>
                <a:cubicBezTo>
                  <a:pt x="46079" y="14950"/>
                  <a:pt x="46943" y="11298"/>
                  <a:pt x="45995" y="8120"/>
                </a:cubicBezTo>
                <a:cubicBezTo>
                  <a:pt x="44239" y="2266"/>
                  <a:pt x="39138" y="2378"/>
                  <a:pt x="34232" y="1263"/>
                </a:cubicBezTo>
                <a:cubicBezTo>
                  <a:pt x="30463" y="425"/>
                  <a:pt x="26593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9"/>
          <p:cNvSpPr/>
          <p:nvPr/>
        </p:nvSpPr>
        <p:spPr>
          <a:xfrm flipH="1" rot="-3636711">
            <a:off x="8720384" y="3647547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8" name="Google Shape;298;p29"/>
          <p:cNvGrpSpPr/>
          <p:nvPr/>
        </p:nvGrpSpPr>
        <p:grpSpPr>
          <a:xfrm flipH="1" rot="-2056206">
            <a:off x="8325797" y="4753092"/>
            <a:ext cx="290860" cy="238768"/>
            <a:chOff x="8209488" y="3016721"/>
            <a:chExt cx="290857" cy="238766"/>
          </a:xfrm>
        </p:grpSpPr>
        <p:sp>
          <p:nvSpPr>
            <p:cNvPr id="299" name="Google Shape;299;p29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9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1" name="Google Shape;301;p29"/>
          <p:cNvGrpSpPr/>
          <p:nvPr/>
        </p:nvGrpSpPr>
        <p:grpSpPr>
          <a:xfrm flipH="1" rot="-7438244">
            <a:off x="8567065" y="4319566"/>
            <a:ext cx="523946" cy="327121"/>
            <a:chOff x="5041635" y="3575776"/>
            <a:chExt cx="335278" cy="209309"/>
          </a:xfrm>
        </p:grpSpPr>
        <p:sp>
          <p:nvSpPr>
            <p:cNvPr id="302" name="Google Shape;302;p29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9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4" name="Google Shape;304;p29"/>
          <p:cNvGrpSpPr/>
          <p:nvPr/>
        </p:nvGrpSpPr>
        <p:grpSpPr>
          <a:xfrm flipH="1" rot="-9764795">
            <a:off x="80335" y="180939"/>
            <a:ext cx="523946" cy="327118"/>
            <a:chOff x="5041635" y="3575776"/>
            <a:chExt cx="335278" cy="209309"/>
          </a:xfrm>
        </p:grpSpPr>
        <p:sp>
          <p:nvSpPr>
            <p:cNvPr id="305" name="Google Shape;305;p29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9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7" name="Google Shape;307;p29"/>
          <p:cNvSpPr/>
          <p:nvPr/>
        </p:nvSpPr>
        <p:spPr>
          <a:xfrm flipH="1">
            <a:off x="1113333" y="178594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0"/>
          <p:cNvSpPr txBox="1"/>
          <p:nvPr>
            <p:ph type="title"/>
          </p:nvPr>
        </p:nvSpPr>
        <p:spPr>
          <a:xfrm>
            <a:off x="713250" y="445025"/>
            <a:ext cx="46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0" name="Google Shape;310;p30"/>
          <p:cNvSpPr txBox="1"/>
          <p:nvPr>
            <p:ph idx="1" type="body"/>
          </p:nvPr>
        </p:nvSpPr>
        <p:spPr>
          <a:xfrm>
            <a:off x="713250" y="1257575"/>
            <a:ext cx="7717500" cy="24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311" name="Google Shape;311;p30"/>
          <p:cNvSpPr/>
          <p:nvPr/>
        </p:nvSpPr>
        <p:spPr>
          <a:xfrm rot="4170943">
            <a:off x="-1402974" y="381782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2" name="Google Shape;312;p30"/>
          <p:cNvGrpSpPr/>
          <p:nvPr/>
        </p:nvGrpSpPr>
        <p:grpSpPr>
          <a:xfrm flipH="1" rot="-609958">
            <a:off x="438326" y="4617677"/>
            <a:ext cx="290857" cy="238766"/>
            <a:chOff x="8209488" y="3016721"/>
            <a:chExt cx="290857" cy="238766"/>
          </a:xfrm>
        </p:grpSpPr>
        <p:sp>
          <p:nvSpPr>
            <p:cNvPr id="313" name="Google Shape;313;p30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0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5" name="Google Shape;315;p30"/>
          <p:cNvGrpSpPr/>
          <p:nvPr/>
        </p:nvGrpSpPr>
        <p:grpSpPr>
          <a:xfrm rot="9764795">
            <a:off x="8543010" y="4735951"/>
            <a:ext cx="523946" cy="327118"/>
            <a:chOff x="5041635" y="3575776"/>
            <a:chExt cx="335278" cy="209309"/>
          </a:xfrm>
        </p:grpSpPr>
        <p:sp>
          <p:nvSpPr>
            <p:cNvPr id="316" name="Google Shape;316;p30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0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8" name="Google Shape;318;p30"/>
          <p:cNvSpPr/>
          <p:nvPr/>
        </p:nvSpPr>
        <p:spPr>
          <a:xfrm>
            <a:off x="8038638" y="478982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0"/>
          <p:cNvSpPr/>
          <p:nvPr/>
        </p:nvSpPr>
        <p:spPr>
          <a:xfrm>
            <a:off x="1191363" y="478982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0" name="Google Shape;320;p30"/>
          <p:cNvGrpSpPr/>
          <p:nvPr/>
        </p:nvGrpSpPr>
        <p:grpSpPr>
          <a:xfrm rot="-4557575">
            <a:off x="8706905" y="3819330"/>
            <a:ext cx="290849" cy="238760"/>
            <a:chOff x="8209488" y="3016721"/>
            <a:chExt cx="290857" cy="238766"/>
          </a:xfrm>
        </p:grpSpPr>
        <p:sp>
          <p:nvSpPr>
            <p:cNvPr id="321" name="Google Shape;321;p30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0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_1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1"/>
          <p:cNvSpPr txBox="1"/>
          <p:nvPr>
            <p:ph type="title"/>
          </p:nvPr>
        </p:nvSpPr>
        <p:spPr>
          <a:xfrm>
            <a:off x="713250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5" name="Google Shape;325;p31"/>
          <p:cNvSpPr txBox="1"/>
          <p:nvPr>
            <p:ph idx="1" type="body"/>
          </p:nvPr>
        </p:nvSpPr>
        <p:spPr>
          <a:xfrm>
            <a:off x="713250" y="1257575"/>
            <a:ext cx="2742600" cy="20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326" name="Google Shape;326;p31"/>
          <p:cNvSpPr/>
          <p:nvPr/>
        </p:nvSpPr>
        <p:spPr>
          <a:xfrm rot="-6629057">
            <a:off x="6518038" y="-207873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31"/>
          <p:cNvSpPr/>
          <p:nvPr/>
        </p:nvSpPr>
        <p:spPr>
          <a:xfrm>
            <a:off x="-370552" y="4542647"/>
            <a:ext cx="1519577" cy="714254"/>
          </a:xfrm>
          <a:custGeom>
            <a:rect b="b" l="l" r="r" t="t"/>
            <a:pathLst>
              <a:path extrusionOk="0" h="22067" w="46944">
                <a:moveTo>
                  <a:pt x="22719" y="0"/>
                </a:moveTo>
                <a:cubicBezTo>
                  <a:pt x="20147" y="0"/>
                  <a:pt x="17573" y="188"/>
                  <a:pt x="15026" y="566"/>
                </a:cubicBezTo>
                <a:cubicBezTo>
                  <a:pt x="11123" y="1151"/>
                  <a:pt x="7109" y="2266"/>
                  <a:pt x="4238" y="4942"/>
                </a:cubicBezTo>
                <a:cubicBezTo>
                  <a:pt x="1367" y="7674"/>
                  <a:pt x="1" y="12301"/>
                  <a:pt x="2064" y="15674"/>
                </a:cubicBezTo>
                <a:cubicBezTo>
                  <a:pt x="3708" y="18378"/>
                  <a:pt x="6942" y="19549"/>
                  <a:pt x="10008" y="20329"/>
                </a:cubicBezTo>
                <a:cubicBezTo>
                  <a:pt x="14675" y="21484"/>
                  <a:pt x="19499" y="22067"/>
                  <a:pt x="24325" y="22067"/>
                </a:cubicBezTo>
                <a:cubicBezTo>
                  <a:pt x="27888" y="22067"/>
                  <a:pt x="31452" y="21749"/>
                  <a:pt x="34957" y="21110"/>
                </a:cubicBezTo>
                <a:cubicBezTo>
                  <a:pt x="38134" y="20525"/>
                  <a:pt x="41452" y="19633"/>
                  <a:pt x="43737" y="17291"/>
                </a:cubicBezTo>
                <a:cubicBezTo>
                  <a:pt x="46079" y="14950"/>
                  <a:pt x="46943" y="11298"/>
                  <a:pt x="45995" y="8120"/>
                </a:cubicBezTo>
                <a:cubicBezTo>
                  <a:pt x="44239" y="2266"/>
                  <a:pt x="39138" y="2378"/>
                  <a:pt x="34232" y="1263"/>
                </a:cubicBezTo>
                <a:cubicBezTo>
                  <a:pt x="30463" y="425"/>
                  <a:pt x="26593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8" name="Google Shape;328;p31"/>
          <p:cNvGrpSpPr/>
          <p:nvPr/>
        </p:nvGrpSpPr>
        <p:grpSpPr>
          <a:xfrm rot="-2859763">
            <a:off x="8508054" y="3874664"/>
            <a:ext cx="335282" cy="209311"/>
            <a:chOff x="5041635" y="3575776"/>
            <a:chExt cx="335278" cy="209309"/>
          </a:xfrm>
        </p:grpSpPr>
        <p:sp>
          <p:nvSpPr>
            <p:cNvPr id="329" name="Google Shape;329;p31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1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1" name="Google Shape;331;p31"/>
          <p:cNvGrpSpPr/>
          <p:nvPr/>
        </p:nvGrpSpPr>
        <p:grpSpPr>
          <a:xfrm rot="9764795">
            <a:off x="8522160" y="375939"/>
            <a:ext cx="523946" cy="327118"/>
            <a:chOff x="5041635" y="3575776"/>
            <a:chExt cx="335278" cy="209309"/>
          </a:xfrm>
        </p:grpSpPr>
        <p:sp>
          <p:nvSpPr>
            <p:cNvPr id="332" name="Google Shape;332;p31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1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4" name="Google Shape;334;p31"/>
          <p:cNvSpPr/>
          <p:nvPr/>
        </p:nvSpPr>
        <p:spPr>
          <a:xfrm>
            <a:off x="8865955" y="4226944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5" name="Google Shape;335;p31"/>
          <p:cNvGrpSpPr/>
          <p:nvPr/>
        </p:nvGrpSpPr>
        <p:grpSpPr>
          <a:xfrm rot="-4557575">
            <a:off x="438255" y="4698743"/>
            <a:ext cx="290849" cy="238760"/>
            <a:chOff x="8209488" y="3016721"/>
            <a:chExt cx="290857" cy="238766"/>
          </a:xfrm>
        </p:grpSpPr>
        <p:sp>
          <p:nvSpPr>
            <p:cNvPr id="336" name="Google Shape;336;p31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1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8" name="Google Shape;338;p31"/>
          <p:cNvGrpSpPr/>
          <p:nvPr/>
        </p:nvGrpSpPr>
        <p:grpSpPr>
          <a:xfrm rot="9764795">
            <a:off x="80448" y="4184601"/>
            <a:ext cx="523946" cy="327118"/>
            <a:chOff x="5041635" y="3575776"/>
            <a:chExt cx="335278" cy="209309"/>
          </a:xfrm>
        </p:grpSpPr>
        <p:sp>
          <p:nvSpPr>
            <p:cNvPr id="339" name="Google Shape;339;p31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1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1" name="Google Shape;341;p31"/>
          <p:cNvSpPr/>
          <p:nvPr/>
        </p:nvSpPr>
        <p:spPr>
          <a:xfrm>
            <a:off x="7941055" y="22566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1"/>
          <p:cNvSpPr/>
          <p:nvPr/>
        </p:nvSpPr>
        <p:spPr>
          <a:xfrm rot="3636711">
            <a:off x="280595" y="3364672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0_1_1_1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2"/>
          <p:cNvSpPr txBox="1"/>
          <p:nvPr>
            <p:ph type="title"/>
          </p:nvPr>
        </p:nvSpPr>
        <p:spPr>
          <a:xfrm>
            <a:off x="713250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5" name="Google Shape;345;p32"/>
          <p:cNvSpPr txBox="1"/>
          <p:nvPr>
            <p:ph idx="1" type="body"/>
          </p:nvPr>
        </p:nvSpPr>
        <p:spPr>
          <a:xfrm>
            <a:off x="713250" y="1257575"/>
            <a:ext cx="3778800" cy="29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346" name="Google Shape;346;p32"/>
          <p:cNvSpPr txBox="1"/>
          <p:nvPr>
            <p:ph idx="2" type="body"/>
          </p:nvPr>
        </p:nvSpPr>
        <p:spPr>
          <a:xfrm>
            <a:off x="4622750" y="2191874"/>
            <a:ext cx="3778800" cy="19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 u="sng"/>
            </a:lvl1pPr>
            <a:lvl2pPr indent="-304800" lvl="1" marL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347" name="Google Shape;347;p32"/>
          <p:cNvSpPr/>
          <p:nvPr/>
        </p:nvSpPr>
        <p:spPr>
          <a:xfrm>
            <a:off x="7377651" y="-1798525"/>
            <a:ext cx="2854641" cy="2865942"/>
          </a:xfrm>
          <a:custGeom>
            <a:rect b="b" l="l" r="r" t="t"/>
            <a:pathLst>
              <a:path extrusionOk="0" h="53509" w="53298">
                <a:moveTo>
                  <a:pt x="26115" y="1"/>
                </a:moveTo>
                <a:cubicBezTo>
                  <a:pt x="24636" y="1"/>
                  <a:pt x="23162" y="136"/>
                  <a:pt x="21715" y="417"/>
                </a:cubicBezTo>
                <a:cubicBezTo>
                  <a:pt x="17840" y="1169"/>
                  <a:pt x="14133" y="2814"/>
                  <a:pt x="11011" y="5295"/>
                </a:cubicBezTo>
                <a:cubicBezTo>
                  <a:pt x="3568" y="11260"/>
                  <a:pt x="0" y="21602"/>
                  <a:pt x="1896" y="30968"/>
                </a:cubicBezTo>
                <a:cubicBezTo>
                  <a:pt x="3763" y="40334"/>
                  <a:pt x="10844" y="48390"/>
                  <a:pt x="19764" y="51791"/>
                </a:cubicBezTo>
                <a:cubicBezTo>
                  <a:pt x="22579" y="52876"/>
                  <a:pt x="25624" y="53509"/>
                  <a:pt x="28640" y="53509"/>
                </a:cubicBezTo>
                <a:cubicBezTo>
                  <a:pt x="30970" y="53509"/>
                  <a:pt x="33283" y="53131"/>
                  <a:pt x="35458" y="52293"/>
                </a:cubicBezTo>
                <a:cubicBezTo>
                  <a:pt x="40141" y="50481"/>
                  <a:pt x="43848" y="46662"/>
                  <a:pt x="46636" y="42397"/>
                </a:cubicBezTo>
                <a:cubicBezTo>
                  <a:pt x="50873" y="35902"/>
                  <a:pt x="53298" y="28013"/>
                  <a:pt x="51960" y="20375"/>
                </a:cubicBezTo>
                <a:cubicBezTo>
                  <a:pt x="49955" y="8517"/>
                  <a:pt x="37858" y="1"/>
                  <a:pt x="261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2"/>
          <p:cNvSpPr/>
          <p:nvPr/>
        </p:nvSpPr>
        <p:spPr>
          <a:xfrm rot="4170943">
            <a:off x="-1402974" y="381782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9" name="Google Shape;349;p32"/>
          <p:cNvGrpSpPr/>
          <p:nvPr/>
        </p:nvGrpSpPr>
        <p:grpSpPr>
          <a:xfrm flipH="1" rot="-609958">
            <a:off x="438326" y="4617677"/>
            <a:ext cx="290857" cy="238766"/>
            <a:chOff x="8209488" y="3016721"/>
            <a:chExt cx="290857" cy="238766"/>
          </a:xfrm>
        </p:grpSpPr>
        <p:sp>
          <p:nvSpPr>
            <p:cNvPr id="350" name="Google Shape;350;p32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2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32"/>
          <p:cNvGrpSpPr/>
          <p:nvPr/>
        </p:nvGrpSpPr>
        <p:grpSpPr>
          <a:xfrm rot="9764795">
            <a:off x="8543010" y="4735951"/>
            <a:ext cx="523946" cy="327118"/>
            <a:chOff x="5041635" y="3575776"/>
            <a:chExt cx="335278" cy="209309"/>
          </a:xfrm>
        </p:grpSpPr>
        <p:sp>
          <p:nvSpPr>
            <p:cNvPr id="353" name="Google Shape;353;p32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2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5" name="Google Shape;355;p32"/>
          <p:cNvSpPr/>
          <p:nvPr/>
        </p:nvSpPr>
        <p:spPr>
          <a:xfrm>
            <a:off x="8038638" y="478982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2"/>
          <p:cNvSpPr/>
          <p:nvPr/>
        </p:nvSpPr>
        <p:spPr>
          <a:xfrm>
            <a:off x="1191363" y="478982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7" name="Google Shape;357;p32"/>
          <p:cNvGrpSpPr/>
          <p:nvPr/>
        </p:nvGrpSpPr>
        <p:grpSpPr>
          <a:xfrm rot="-4557575">
            <a:off x="7742130" y="250080"/>
            <a:ext cx="290849" cy="238760"/>
            <a:chOff x="8209488" y="3016721"/>
            <a:chExt cx="290857" cy="238766"/>
          </a:xfrm>
        </p:grpSpPr>
        <p:sp>
          <p:nvSpPr>
            <p:cNvPr id="358" name="Google Shape;358;p32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2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0" name="Google Shape;360;p32"/>
          <p:cNvGrpSpPr/>
          <p:nvPr/>
        </p:nvGrpSpPr>
        <p:grpSpPr>
          <a:xfrm rot="8923612">
            <a:off x="8477619" y="567821"/>
            <a:ext cx="523923" cy="327106"/>
            <a:chOff x="5041635" y="3575776"/>
            <a:chExt cx="335278" cy="209309"/>
          </a:xfrm>
        </p:grpSpPr>
        <p:sp>
          <p:nvSpPr>
            <p:cNvPr id="361" name="Google Shape;361;p32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2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32"/>
          <p:cNvSpPr/>
          <p:nvPr/>
        </p:nvSpPr>
        <p:spPr>
          <a:xfrm>
            <a:off x="7469888" y="10072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6" name="Google Shape;366;p33"/>
          <p:cNvSpPr txBox="1"/>
          <p:nvPr>
            <p:ph idx="1" type="subTitle"/>
          </p:nvPr>
        </p:nvSpPr>
        <p:spPr>
          <a:xfrm>
            <a:off x="851225" y="2656025"/>
            <a:ext cx="2348100" cy="12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7" name="Google Shape;367;p33"/>
          <p:cNvSpPr txBox="1"/>
          <p:nvPr>
            <p:ph idx="2" type="subTitle"/>
          </p:nvPr>
        </p:nvSpPr>
        <p:spPr>
          <a:xfrm>
            <a:off x="3397950" y="2656025"/>
            <a:ext cx="2348100" cy="12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8" name="Google Shape;368;p33"/>
          <p:cNvSpPr txBox="1"/>
          <p:nvPr>
            <p:ph idx="3" type="subTitle"/>
          </p:nvPr>
        </p:nvSpPr>
        <p:spPr>
          <a:xfrm>
            <a:off x="5944675" y="2656026"/>
            <a:ext cx="2348100" cy="12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9" name="Google Shape;369;p33"/>
          <p:cNvSpPr txBox="1"/>
          <p:nvPr>
            <p:ph idx="4" type="subTitle"/>
          </p:nvPr>
        </p:nvSpPr>
        <p:spPr>
          <a:xfrm>
            <a:off x="851225" y="1602650"/>
            <a:ext cx="2348100" cy="80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0" name="Google Shape;370;p33"/>
          <p:cNvSpPr txBox="1"/>
          <p:nvPr>
            <p:ph idx="5" type="subTitle"/>
          </p:nvPr>
        </p:nvSpPr>
        <p:spPr>
          <a:xfrm>
            <a:off x="3397954" y="1602650"/>
            <a:ext cx="2348100" cy="80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1" name="Google Shape;371;p33"/>
          <p:cNvSpPr txBox="1"/>
          <p:nvPr>
            <p:ph idx="6" type="subTitle"/>
          </p:nvPr>
        </p:nvSpPr>
        <p:spPr>
          <a:xfrm>
            <a:off x="5944675" y="1602650"/>
            <a:ext cx="2348100" cy="80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2" name="Google Shape;372;p33"/>
          <p:cNvSpPr/>
          <p:nvPr/>
        </p:nvSpPr>
        <p:spPr>
          <a:xfrm>
            <a:off x="-370552" y="4542647"/>
            <a:ext cx="1519577" cy="714254"/>
          </a:xfrm>
          <a:custGeom>
            <a:rect b="b" l="l" r="r" t="t"/>
            <a:pathLst>
              <a:path extrusionOk="0" h="22067" w="46944">
                <a:moveTo>
                  <a:pt x="22719" y="0"/>
                </a:moveTo>
                <a:cubicBezTo>
                  <a:pt x="20147" y="0"/>
                  <a:pt x="17573" y="188"/>
                  <a:pt x="15026" y="566"/>
                </a:cubicBezTo>
                <a:cubicBezTo>
                  <a:pt x="11123" y="1151"/>
                  <a:pt x="7109" y="2266"/>
                  <a:pt x="4238" y="4942"/>
                </a:cubicBezTo>
                <a:cubicBezTo>
                  <a:pt x="1367" y="7674"/>
                  <a:pt x="1" y="12301"/>
                  <a:pt x="2064" y="15674"/>
                </a:cubicBezTo>
                <a:cubicBezTo>
                  <a:pt x="3708" y="18378"/>
                  <a:pt x="6942" y="19549"/>
                  <a:pt x="10008" y="20329"/>
                </a:cubicBezTo>
                <a:cubicBezTo>
                  <a:pt x="14675" y="21484"/>
                  <a:pt x="19499" y="22067"/>
                  <a:pt x="24325" y="22067"/>
                </a:cubicBezTo>
                <a:cubicBezTo>
                  <a:pt x="27888" y="22067"/>
                  <a:pt x="31452" y="21749"/>
                  <a:pt x="34957" y="21110"/>
                </a:cubicBezTo>
                <a:cubicBezTo>
                  <a:pt x="38134" y="20525"/>
                  <a:pt x="41452" y="19633"/>
                  <a:pt x="43737" y="17291"/>
                </a:cubicBezTo>
                <a:cubicBezTo>
                  <a:pt x="46079" y="14950"/>
                  <a:pt x="46943" y="11298"/>
                  <a:pt x="45995" y="8120"/>
                </a:cubicBezTo>
                <a:cubicBezTo>
                  <a:pt x="44239" y="2266"/>
                  <a:pt x="39138" y="2378"/>
                  <a:pt x="34232" y="1263"/>
                </a:cubicBezTo>
                <a:cubicBezTo>
                  <a:pt x="30463" y="425"/>
                  <a:pt x="26593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3"/>
          <p:cNvSpPr/>
          <p:nvPr/>
        </p:nvSpPr>
        <p:spPr>
          <a:xfrm rot="3636711">
            <a:off x="280595" y="3364672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4" name="Google Shape;374;p33"/>
          <p:cNvGrpSpPr/>
          <p:nvPr/>
        </p:nvGrpSpPr>
        <p:grpSpPr>
          <a:xfrm rot="-4557575">
            <a:off x="438255" y="4698743"/>
            <a:ext cx="290849" cy="238760"/>
            <a:chOff x="8209488" y="3016721"/>
            <a:chExt cx="290857" cy="238766"/>
          </a:xfrm>
        </p:grpSpPr>
        <p:sp>
          <p:nvSpPr>
            <p:cNvPr id="375" name="Google Shape;375;p33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7" name="Google Shape;377;p33"/>
          <p:cNvGrpSpPr/>
          <p:nvPr/>
        </p:nvGrpSpPr>
        <p:grpSpPr>
          <a:xfrm rot="9764795">
            <a:off x="80448" y="4184601"/>
            <a:ext cx="523946" cy="327118"/>
            <a:chOff x="5041635" y="3575776"/>
            <a:chExt cx="335278" cy="209309"/>
          </a:xfrm>
        </p:grpSpPr>
        <p:sp>
          <p:nvSpPr>
            <p:cNvPr id="378" name="Google Shape;378;p33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3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0" name="Google Shape;380;p33"/>
          <p:cNvSpPr/>
          <p:nvPr/>
        </p:nvSpPr>
        <p:spPr>
          <a:xfrm rot="-6629057">
            <a:off x="6518038" y="-207873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1" name="Google Shape;381;p33"/>
          <p:cNvGrpSpPr/>
          <p:nvPr/>
        </p:nvGrpSpPr>
        <p:grpSpPr>
          <a:xfrm rot="-2859763">
            <a:off x="8508054" y="3874664"/>
            <a:ext cx="335282" cy="209311"/>
            <a:chOff x="5041635" y="3575776"/>
            <a:chExt cx="335278" cy="209309"/>
          </a:xfrm>
        </p:grpSpPr>
        <p:sp>
          <p:nvSpPr>
            <p:cNvPr id="382" name="Google Shape;382;p33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3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33"/>
          <p:cNvGrpSpPr/>
          <p:nvPr/>
        </p:nvGrpSpPr>
        <p:grpSpPr>
          <a:xfrm rot="9764795">
            <a:off x="8522160" y="375939"/>
            <a:ext cx="523946" cy="327118"/>
            <a:chOff x="5041635" y="3575776"/>
            <a:chExt cx="335278" cy="209309"/>
          </a:xfrm>
        </p:grpSpPr>
        <p:sp>
          <p:nvSpPr>
            <p:cNvPr id="385" name="Google Shape;385;p33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3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7" name="Google Shape;387;p33"/>
          <p:cNvSpPr/>
          <p:nvPr/>
        </p:nvSpPr>
        <p:spPr>
          <a:xfrm>
            <a:off x="8865955" y="4226944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3"/>
          <p:cNvSpPr/>
          <p:nvPr/>
        </p:nvSpPr>
        <p:spPr>
          <a:xfrm>
            <a:off x="7941055" y="22566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1" name="Google Shape;391;p34"/>
          <p:cNvSpPr txBox="1"/>
          <p:nvPr>
            <p:ph idx="1" type="subTitle"/>
          </p:nvPr>
        </p:nvSpPr>
        <p:spPr>
          <a:xfrm>
            <a:off x="1031625" y="1701829"/>
            <a:ext cx="3264600" cy="8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2" name="Google Shape;392;p34"/>
          <p:cNvSpPr txBox="1"/>
          <p:nvPr>
            <p:ph idx="2" type="subTitle"/>
          </p:nvPr>
        </p:nvSpPr>
        <p:spPr>
          <a:xfrm>
            <a:off x="4858177" y="1701826"/>
            <a:ext cx="3264600" cy="8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3" name="Google Shape;393;p34"/>
          <p:cNvSpPr txBox="1"/>
          <p:nvPr>
            <p:ph idx="3" type="subTitle"/>
          </p:nvPr>
        </p:nvSpPr>
        <p:spPr>
          <a:xfrm>
            <a:off x="1031625" y="3390020"/>
            <a:ext cx="3264600" cy="8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4" name="Google Shape;394;p34"/>
          <p:cNvSpPr txBox="1"/>
          <p:nvPr>
            <p:ph idx="4" type="subTitle"/>
          </p:nvPr>
        </p:nvSpPr>
        <p:spPr>
          <a:xfrm>
            <a:off x="4858176" y="3390000"/>
            <a:ext cx="3264600" cy="8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5" name="Google Shape;395;p34"/>
          <p:cNvSpPr txBox="1"/>
          <p:nvPr>
            <p:ph idx="5" type="subTitle"/>
          </p:nvPr>
        </p:nvSpPr>
        <p:spPr>
          <a:xfrm>
            <a:off x="1031613" y="1321075"/>
            <a:ext cx="3264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6" name="Google Shape;396;p34"/>
          <p:cNvSpPr txBox="1"/>
          <p:nvPr>
            <p:ph idx="6" type="subTitle"/>
          </p:nvPr>
        </p:nvSpPr>
        <p:spPr>
          <a:xfrm>
            <a:off x="1031613" y="3009341"/>
            <a:ext cx="3264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7" name="Google Shape;397;p34"/>
          <p:cNvSpPr txBox="1"/>
          <p:nvPr>
            <p:ph idx="7" type="subTitle"/>
          </p:nvPr>
        </p:nvSpPr>
        <p:spPr>
          <a:xfrm>
            <a:off x="4858138" y="1321075"/>
            <a:ext cx="3264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8" name="Google Shape;398;p34"/>
          <p:cNvSpPr txBox="1"/>
          <p:nvPr>
            <p:ph idx="8" type="subTitle"/>
          </p:nvPr>
        </p:nvSpPr>
        <p:spPr>
          <a:xfrm>
            <a:off x="4858139" y="3009315"/>
            <a:ext cx="3264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99" name="Google Shape;399;p34"/>
          <p:cNvSpPr/>
          <p:nvPr/>
        </p:nvSpPr>
        <p:spPr>
          <a:xfrm flipH="1" rot="6215028">
            <a:off x="-1651775" y="-2199756"/>
            <a:ext cx="3973500" cy="3465945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0" name="Google Shape;400;p34"/>
          <p:cNvGrpSpPr/>
          <p:nvPr/>
        </p:nvGrpSpPr>
        <p:grpSpPr>
          <a:xfrm rot="-10190042">
            <a:off x="189539" y="276943"/>
            <a:ext cx="290857" cy="238766"/>
            <a:chOff x="8209488" y="3016721"/>
            <a:chExt cx="290857" cy="238766"/>
          </a:xfrm>
        </p:grpSpPr>
        <p:sp>
          <p:nvSpPr>
            <p:cNvPr id="401" name="Google Shape;401;p34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3" name="Google Shape;403;p34"/>
          <p:cNvSpPr/>
          <p:nvPr/>
        </p:nvSpPr>
        <p:spPr>
          <a:xfrm rot="2381042">
            <a:off x="868618" y="153597"/>
            <a:ext cx="217278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4"/>
          <p:cNvSpPr/>
          <p:nvPr/>
        </p:nvSpPr>
        <p:spPr>
          <a:xfrm flipH="1">
            <a:off x="7420041" y="4113950"/>
            <a:ext cx="2854641" cy="2865942"/>
          </a:xfrm>
          <a:custGeom>
            <a:rect b="b" l="l" r="r" t="t"/>
            <a:pathLst>
              <a:path extrusionOk="0" h="53509" w="53298">
                <a:moveTo>
                  <a:pt x="26115" y="1"/>
                </a:moveTo>
                <a:cubicBezTo>
                  <a:pt x="24636" y="1"/>
                  <a:pt x="23162" y="136"/>
                  <a:pt x="21715" y="417"/>
                </a:cubicBezTo>
                <a:cubicBezTo>
                  <a:pt x="17840" y="1169"/>
                  <a:pt x="14133" y="2814"/>
                  <a:pt x="11011" y="5295"/>
                </a:cubicBezTo>
                <a:cubicBezTo>
                  <a:pt x="3568" y="11260"/>
                  <a:pt x="0" y="21602"/>
                  <a:pt x="1896" y="30968"/>
                </a:cubicBezTo>
                <a:cubicBezTo>
                  <a:pt x="3763" y="40334"/>
                  <a:pt x="10844" y="48390"/>
                  <a:pt x="19764" y="51791"/>
                </a:cubicBezTo>
                <a:cubicBezTo>
                  <a:pt x="22579" y="52876"/>
                  <a:pt x="25624" y="53509"/>
                  <a:pt x="28640" y="53509"/>
                </a:cubicBezTo>
                <a:cubicBezTo>
                  <a:pt x="30970" y="53509"/>
                  <a:pt x="33283" y="53131"/>
                  <a:pt x="35458" y="52293"/>
                </a:cubicBezTo>
                <a:cubicBezTo>
                  <a:pt x="40141" y="50481"/>
                  <a:pt x="43848" y="46662"/>
                  <a:pt x="46636" y="42397"/>
                </a:cubicBezTo>
                <a:cubicBezTo>
                  <a:pt x="50873" y="35902"/>
                  <a:pt x="53298" y="28013"/>
                  <a:pt x="51960" y="20375"/>
                </a:cubicBezTo>
                <a:cubicBezTo>
                  <a:pt x="49955" y="8517"/>
                  <a:pt x="37858" y="1"/>
                  <a:pt x="261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5" name="Google Shape;405;p34"/>
          <p:cNvGrpSpPr/>
          <p:nvPr/>
        </p:nvGrpSpPr>
        <p:grpSpPr>
          <a:xfrm rot="-4557575">
            <a:off x="7791180" y="4729855"/>
            <a:ext cx="290849" cy="238760"/>
            <a:chOff x="8209488" y="3016721"/>
            <a:chExt cx="290857" cy="238766"/>
          </a:xfrm>
        </p:grpSpPr>
        <p:sp>
          <p:nvSpPr>
            <p:cNvPr id="406" name="Google Shape;406;p34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4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8" name="Google Shape;408;p34"/>
          <p:cNvGrpSpPr/>
          <p:nvPr/>
        </p:nvGrpSpPr>
        <p:grpSpPr>
          <a:xfrm rot="9764795">
            <a:off x="8476598" y="4524151"/>
            <a:ext cx="523946" cy="327118"/>
            <a:chOff x="5041635" y="3575776"/>
            <a:chExt cx="335278" cy="209309"/>
          </a:xfrm>
        </p:grpSpPr>
        <p:sp>
          <p:nvSpPr>
            <p:cNvPr id="409" name="Google Shape;409;p34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4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1" name="Google Shape;411;p34"/>
          <p:cNvSpPr/>
          <p:nvPr/>
        </p:nvSpPr>
        <p:spPr>
          <a:xfrm>
            <a:off x="247751" y="4799922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2" name="Google Shape;412;p34"/>
          <p:cNvGrpSpPr/>
          <p:nvPr/>
        </p:nvGrpSpPr>
        <p:grpSpPr>
          <a:xfrm rot="-4557575">
            <a:off x="176430" y="4189005"/>
            <a:ext cx="290849" cy="238760"/>
            <a:chOff x="8209488" y="3016721"/>
            <a:chExt cx="290857" cy="238766"/>
          </a:xfrm>
        </p:grpSpPr>
        <p:sp>
          <p:nvSpPr>
            <p:cNvPr id="413" name="Google Shape;413;p34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4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7" name="Google Shape;417;p35"/>
          <p:cNvSpPr txBox="1"/>
          <p:nvPr>
            <p:ph idx="1" type="subTitle"/>
          </p:nvPr>
        </p:nvSpPr>
        <p:spPr>
          <a:xfrm>
            <a:off x="712900" y="1710150"/>
            <a:ext cx="2469300" cy="8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18" name="Google Shape;418;p35"/>
          <p:cNvSpPr txBox="1"/>
          <p:nvPr>
            <p:ph idx="2" type="subTitle"/>
          </p:nvPr>
        </p:nvSpPr>
        <p:spPr>
          <a:xfrm>
            <a:off x="3281974" y="1710159"/>
            <a:ext cx="2579700" cy="8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19" name="Google Shape;419;p35"/>
          <p:cNvSpPr txBox="1"/>
          <p:nvPr>
            <p:ph idx="3" type="subTitle"/>
          </p:nvPr>
        </p:nvSpPr>
        <p:spPr>
          <a:xfrm>
            <a:off x="712900" y="3387450"/>
            <a:ext cx="2469300" cy="8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0" name="Google Shape;420;p35"/>
          <p:cNvSpPr txBox="1"/>
          <p:nvPr>
            <p:ph idx="4" type="subTitle"/>
          </p:nvPr>
        </p:nvSpPr>
        <p:spPr>
          <a:xfrm>
            <a:off x="3281985" y="3387451"/>
            <a:ext cx="2579700" cy="8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1" name="Google Shape;421;p35"/>
          <p:cNvSpPr txBox="1"/>
          <p:nvPr>
            <p:ph idx="5" type="subTitle"/>
          </p:nvPr>
        </p:nvSpPr>
        <p:spPr>
          <a:xfrm>
            <a:off x="5961452" y="1710155"/>
            <a:ext cx="2469300" cy="8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2" name="Google Shape;422;p35"/>
          <p:cNvSpPr txBox="1"/>
          <p:nvPr>
            <p:ph idx="6" type="subTitle"/>
          </p:nvPr>
        </p:nvSpPr>
        <p:spPr>
          <a:xfrm>
            <a:off x="5961475" y="3387450"/>
            <a:ext cx="2469300" cy="8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3" name="Google Shape;423;p35"/>
          <p:cNvSpPr txBox="1"/>
          <p:nvPr>
            <p:ph idx="7" type="subTitle"/>
          </p:nvPr>
        </p:nvSpPr>
        <p:spPr>
          <a:xfrm>
            <a:off x="712900" y="1223673"/>
            <a:ext cx="2469300" cy="47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4" name="Google Shape;424;p35"/>
          <p:cNvSpPr txBox="1"/>
          <p:nvPr>
            <p:ph idx="8" type="subTitle"/>
          </p:nvPr>
        </p:nvSpPr>
        <p:spPr>
          <a:xfrm>
            <a:off x="3281974" y="1223673"/>
            <a:ext cx="2577300" cy="47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5" name="Google Shape;425;p35"/>
          <p:cNvSpPr txBox="1"/>
          <p:nvPr>
            <p:ph idx="9" type="subTitle"/>
          </p:nvPr>
        </p:nvSpPr>
        <p:spPr>
          <a:xfrm>
            <a:off x="5961452" y="1223673"/>
            <a:ext cx="2466900" cy="47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6" name="Google Shape;426;p35"/>
          <p:cNvSpPr txBox="1"/>
          <p:nvPr>
            <p:ph idx="13" type="subTitle"/>
          </p:nvPr>
        </p:nvSpPr>
        <p:spPr>
          <a:xfrm>
            <a:off x="712900" y="2903460"/>
            <a:ext cx="2469300" cy="47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7" name="Google Shape;427;p35"/>
          <p:cNvSpPr txBox="1"/>
          <p:nvPr>
            <p:ph idx="14" type="subTitle"/>
          </p:nvPr>
        </p:nvSpPr>
        <p:spPr>
          <a:xfrm>
            <a:off x="3281974" y="2903457"/>
            <a:ext cx="2577300" cy="47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8" name="Google Shape;428;p35"/>
          <p:cNvSpPr txBox="1"/>
          <p:nvPr>
            <p:ph idx="15" type="subTitle"/>
          </p:nvPr>
        </p:nvSpPr>
        <p:spPr>
          <a:xfrm>
            <a:off x="5961452" y="2903453"/>
            <a:ext cx="2469300" cy="47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429" name="Google Shape;429;p35"/>
          <p:cNvGrpSpPr/>
          <p:nvPr/>
        </p:nvGrpSpPr>
        <p:grpSpPr>
          <a:xfrm rot="-2859763">
            <a:off x="117954" y="4226989"/>
            <a:ext cx="335282" cy="209311"/>
            <a:chOff x="5041635" y="3575776"/>
            <a:chExt cx="335278" cy="209309"/>
          </a:xfrm>
        </p:grpSpPr>
        <p:sp>
          <p:nvSpPr>
            <p:cNvPr id="430" name="Google Shape;430;p35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35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2" name="Google Shape;432;p35"/>
          <p:cNvGrpSpPr/>
          <p:nvPr/>
        </p:nvGrpSpPr>
        <p:grpSpPr>
          <a:xfrm rot="9764795">
            <a:off x="268985" y="4673289"/>
            <a:ext cx="523946" cy="327118"/>
            <a:chOff x="5041635" y="3575776"/>
            <a:chExt cx="335278" cy="209309"/>
          </a:xfrm>
        </p:grpSpPr>
        <p:sp>
          <p:nvSpPr>
            <p:cNvPr id="433" name="Google Shape;433;p35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35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5" name="Google Shape;435;p35"/>
          <p:cNvSpPr/>
          <p:nvPr/>
        </p:nvSpPr>
        <p:spPr>
          <a:xfrm>
            <a:off x="1152355" y="472716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6" name="Google Shape;436;p35"/>
          <p:cNvGrpSpPr/>
          <p:nvPr/>
        </p:nvGrpSpPr>
        <p:grpSpPr>
          <a:xfrm flipH="1" rot="10190042">
            <a:off x="8528941" y="550293"/>
            <a:ext cx="290857" cy="238766"/>
            <a:chOff x="8209488" y="3016721"/>
            <a:chExt cx="290857" cy="238766"/>
          </a:xfrm>
        </p:grpSpPr>
        <p:sp>
          <p:nvSpPr>
            <p:cNvPr id="437" name="Google Shape;437;p35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5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9" name="Google Shape;439;p35"/>
          <p:cNvSpPr/>
          <p:nvPr/>
        </p:nvSpPr>
        <p:spPr>
          <a:xfrm flipH="1">
            <a:off x="7459534" y="26489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5"/>
          <p:cNvSpPr/>
          <p:nvPr/>
        </p:nvSpPr>
        <p:spPr>
          <a:xfrm rot="-6629057">
            <a:off x="6687626" y="-1877005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1" name="Google Shape;441;p35"/>
          <p:cNvGrpSpPr/>
          <p:nvPr/>
        </p:nvGrpSpPr>
        <p:grpSpPr>
          <a:xfrm rot="-4557575">
            <a:off x="8813880" y="699018"/>
            <a:ext cx="290849" cy="238760"/>
            <a:chOff x="8209488" y="3016721"/>
            <a:chExt cx="290857" cy="238766"/>
          </a:xfrm>
        </p:grpSpPr>
        <p:sp>
          <p:nvSpPr>
            <p:cNvPr id="442" name="Google Shape;442;p35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35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4" name="Google Shape;444;p35"/>
          <p:cNvGrpSpPr/>
          <p:nvPr/>
        </p:nvGrpSpPr>
        <p:grpSpPr>
          <a:xfrm rot="9764795">
            <a:off x="8456073" y="184876"/>
            <a:ext cx="523946" cy="327118"/>
            <a:chOff x="5041635" y="3575776"/>
            <a:chExt cx="335278" cy="209309"/>
          </a:xfrm>
        </p:grpSpPr>
        <p:sp>
          <p:nvSpPr>
            <p:cNvPr id="445" name="Google Shape;445;p35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35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7" name="Google Shape;447;p35"/>
          <p:cNvSpPr/>
          <p:nvPr/>
        </p:nvSpPr>
        <p:spPr>
          <a:xfrm>
            <a:off x="7884213" y="9054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6"/>
          <p:cNvSpPr txBox="1"/>
          <p:nvPr>
            <p:ph type="title"/>
          </p:nvPr>
        </p:nvSpPr>
        <p:spPr>
          <a:xfrm>
            <a:off x="900100" y="530499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67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0" name="Google Shape;450;p36"/>
          <p:cNvSpPr txBox="1"/>
          <p:nvPr>
            <p:ph idx="1" type="subTitle"/>
          </p:nvPr>
        </p:nvSpPr>
        <p:spPr>
          <a:xfrm>
            <a:off x="900100" y="1841450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51" name="Google Shape;451;p36"/>
          <p:cNvSpPr txBox="1"/>
          <p:nvPr/>
        </p:nvSpPr>
        <p:spPr>
          <a:xfrm>
            <a:off x="879900" y="3611950"/>
            <a:ext cx="44055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CREDITS:</a:t>
            </a:r>
            <a:r>
              <a:rPr lang="en-GB" sz="1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This presentation template was created by </a:t>
            </a:r>
            <a:r>
              <a:rPr b="1" lang="en-GB" sz="1000" u="sng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-GB" sz="1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, and includes icons by </a:t>
            </a:r>
            <a:r>
              <a:rPr b="1" lang="en-GB" sz="1000" u="sng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-GB" sz="1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, and infographics &amp; images by </a:t>
            </a:r>
            <a:r>
              <a:rPr b="1" lang="en-GB" sz="1000" u="sng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-GB" sz="1000" u="sng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endParaRPr b="1" sz="1000" u="sng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452" name="Google Shape;452;p36"/>
          <p:cNvGrpSpPr/>
          <p:nvPr/>
        </p:nvGrpSpPr>
        <p:grpSpPr>
          <a:xfrm rot="-2859763">
            <a:off x="340529" y="434839"/>
            <a:ext cx="335282" cy="209311"/>
            <a:chOff x="5041635" y="3575776"/>
            <a:chExt cx="335278" cy="209309"/>
          </a:xfrm>
        </p:grpSpPr>
        <p:sp>
          <p:nvSpPr>
            <p:cNvPr id="453" name="Google Shape;453;p36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5" name="Google Shape;455;p36"/>
          <p:cNvGrpSpPr/>
          <p:nvPr/>
        </p:nvGrpSpPr>
        <p:grpSpPr>
          <a:xfrm rot="8342089">
            <a:off x="50050" y="4048556"/>
            <a:ext cx="523936" cy="327115"/>
            <a:chOff x="5041635" y="3575776"/>
            <a:chExt cx="335278" cy="209309"/>
          </a:xfrm>
        </p:grpSpPr>
        <p:sp>
          <p:nvSpPr>
            <p:cNvPr id="456" name="Google Shape;456;p36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8" name="Google Shape;458;p36"/>
          <p:cNvSpPr/>
          <p:nvPr/>
        </p:nvSpPr>
        <p:spPr>
          <a:xfrm rot="3636711">
            <a:off x="203370" y="3347035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9" name="Google Shape;459;p36"/>
          <p:cNvGrpSpPr/>
          <p:nvPr/>
        </p:nvGrpSpPr>
        <p:grpSpPr>
          <a:xfrm rot="-4557575">
            <a:off x="8386430" y="952568"/>
            <a:ext cx="290849" cy="238760"/>
            <a:chOff x="8209488" y="3016721"/>
            <a:chExt cx="290857" cy="238766"/>
          </a:xfrm>
        </p:grpSpPr>
        <p:sp>
          <p:nvSpPr>
            <p:cNvPr id="460" name="Google Shape;460;p36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36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2" name="Google Shape;462;p36"/>
          <p:cNvGrpSpPr/>
          <p:nvPr/>
        </p:nvGrpSpPr>
        <p:grpSpPr>
          <a:xfrm rot="9764795">
            <a:off x="8028623" y="438426"/>
            <a:ext cx="523946" cy="327118"/>
            <a:chOff x="5041635" y="3575776"/>
            <a:chExt cx="335278" cy="209309"/>
          </a:xfrm>
        </p:grpSpPr>
        <p:sp>
          <p:nvSpPr>
            <p:cNvPr id="463" name="Google Shape;463;p36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36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5" name="Google Shape;465;p36"/>
          <p:cNvSpPr/>
          <p:nvPr/>
        </p:nvSpPr>
        <p:spPr>
          <a:xfrm>
            <a:off x="7456763" y="34409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36"/>
          <p:cNvSpPr/>
          <p:nvPr/>
        </p:nvSpPr>
        <p:spPr>
          <a:xfrm flipH="1">
            <a:off x="8574900" y="410244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37"/>
          <p:cNvGrpSpPr/>
          <p:nvPr/>
        </p:nvGrpSpPr>
        <p:grpSpPr>
          <a:xfrm rot="-2859763">
            <a:off x="340529" y="434839"/>
            <a:ext cx="335282" cy="209311"/>
            <a:chOff x="5041635" y="3575776"/>
            <a:chExt cx="335278" cy="209309"/>
          </a:xfrm>
        </p:grpSpPr>
        <p:sp>
          <p:nvSpPr>
            <p:cNvPr id="469" name="Google Shape;469;p37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37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1" name="Google Shape;471;p37"/>
          <p:cNvGrpSpPr/>
          <p:nvPr/>
        </p:nvGrpSpPr>
        <p:grpSpPr>
          <a:xfrm rot="8342089">
            <a:off x="50050" y="4048556"/>
            <a:ext cx="523936" cy="327115"/>
            <a:chOff x="5041635" y="3575776"/>
            <a:chExt cx="335278" cy="209309"/>
          </a:xfrm>
        </p:grpSpPr>
        <p:sp>
          <p:nvSpPr>
            <p:cNvPr id="472" name="Google Shape;472;p37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37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4" name="Google Shape;474;p37"/>
          <p:cNvSpPr/>
          <p:nvPr/>
        </p:nvSpPr>
        <p:spPr>
          <a:xfrm rot="3636711">
            <a:off x="203370" y="3347035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5" name="Google Shape;475;p37"/>
          <p:cNvGrpSpPr/>
          <p:nvPr/>
        </p:nvGrpSpPr>
        <p:grpSpPr>
          <a:xfrm rot="-4557575">
            <a:off x="8386430" y="952568"/>
            <a:ext cx="290849" cy="238760"/>
            <a:chOff x="8209488" y="3016721"/>
            <a:chExt cx="290857" cy="238766"/>
          </a:xfrm>
        </p:grpSpPr>
        <p:sp>
          <p:nvSpPr>
            <p:cNvPr id="476" name="Google Shape;476;p37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37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8" name="Google Shape;478;p37"/>
          <p:cNvGrpSpPr/>
          <p:nvPr/>
        </p:nvGrpSpPr>
        <p:grpSpPr>
          <a:xfrm rot="9764795">
            <a:off x="8028623" y="438426"/>
            <a:ext cx="523946" cy="327118"/>
            <a:chOff x="5041635" y="3575776"/>
            <a:chExt cx="335278" cy="209309"/>
          </a:xfrm>
        </p:grpSpPr>
        <p:sp>
          <p:nvSpPr>
            <p:cNvPr id="479" name="Google Shape;479;p37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37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1" name="Google Shape;481;p37"/>
          <p:cNvSpPr/>
          <p:nvPr/>
        </p:nvSpPr>
        <p:spPr>
          <a:xfrm>
            <a:off x="7456763" y="34409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7"/>
          <p:cNvSpPr/>
          <p:nvPr/>
        </p:nvSpPr>
        <p:spPr>
          <a:xfrm flipH="1">
            <a:off x="8574900" y="410244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7"/>
          <p:cNvSpPr/>
          <p:nvPr/>
        </p:nvSpPr>
        <p:spPr>
          <a:xfrm rot="-2700000">
            <a:off x="4540072" y="824338"/>
            <a:ext cx="4432571" cy="3866377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8"/>
          <p:cNvSpPr/>
          <p:nvPr/>
        </p:nvSpPr>
        <p:spPr>
          <a:xfrm>
            <a:off x="-370552" y="4542647"/>
            <a:ext cx="1519577" cy="714254"/>
          </a:xfrm>
          <a:custGeom>
            <a:rect b="b" l="l" r="r" t="t"/>
            <a:pathLst>
              <a:path extrusionOk="0" h="22067" w="46944">
                <a:moveTo>
                  <a:pt x="22719" y="0"/>
                </a:moveTo>
                <a:cubicBezTo>
                  <a:pt x="20147" y="0"/>
                  <a:pt x="17573" y="188"/>
                  <a:pt x="15026" y="566"/>
                </a:cubicBezTo>
                <a:cubicBezTo>
                  <a:pt x="11123" y="1151"/>
                  <a:pt x="7109" y="2266"/>
                  <a:pt x="4238" y="4942"/>
                </a:cubicBezTo>
                <a:cubicBezTo>
                  <a:pt x="1367" y="7674"/>
                  <a:pt x="1" y="12301"/>
                  <a:pt x="2064" y="15674"/>
                </a:cubicBezTo>
                <a:cubicBezTo>
                  <a:pt x="3708" y="18378"/>
                  <a:pt x="6942" y="19549"/>
                  <a:pt x="10008" y="20329"/>
                </a:cubicBezTo>
                <a:cubicBezTo>
                  <a:pt x="14675" y="21484"/>
                  <a:pt x="19499" y="22067"/>
                  <a:pt x="24325" y="22067"/>
                </a:cubicBezTo>
                <a:cubicBezTo>
                  <a:pt x="27888" y="22067"/>
                  <a:pt x="31452" y="21749"/>
                  <a:pt x="34957" y="21110"/>
                </a:cubicBezTo>
                <a:cubicBezTo>
                  <a:pt x="38134" y="20525"/>
                  <a:pt x="41452" y="19633"/>
                  <a:pt x="43737" y="17291"/>
                </a:cubicBezTo>
                <a:cubicBezTo>
                  <a:pt x="46079" y="14950"/>
                  <a:pt x="46943" y="11298"/>
                  <a:pt x="45995" y="8120"/>
                </a:cubicBezTo>
                <a:cubicBezTo>
                  <a:pt x="44239" y="2266"/>
                  <a:pt x="39138" y="2378"/>
                  <a:pt x="34232" y="1263"/>
                </a:cubicBezTo>
                <a:cubicBezTo>
                  <a:pt x="30463" y="425"/>
                  <a:pt x="26593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38"/>
          <p:cNvSpPr/>
          <p:nvPr/>
        </p:nvSpPr>
        <p:spPr>
          <a:xfrm rot="3636711">
            <a:off x="280595" y="3364672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7" name="Google Shape;487;p38"/>
          <p:cNvGrpSpPr/>
          <p:nvPr/>
        </p:nvGrpSpPr>
        <p:grpSpPr>
          <a:xfrm rot="-4557575">
            <a:off x="438255" y="4698743"/>
            <a:ext cx="290849" cy="238760"/>
            <a:chOff x="8209488" y="3016721"/>
            <a:chExt cx="290857" cy="238766"/>
          </a:xfrm>
        </p:grpSpPr>
        <p:sp>
          <p:nvSpPr>
            <p:cNvPr id="488" name="Google Shape;488;p38"/>
            <p:cNvSpPr/>
            <p:nvPr/>
          </p:nvSpPr>
          <p:spPr>
            <a:xfrm>
              <a:off x="8209488" y="3017443"/>
              <a:ext cx="290857" cy="238044"/>
            </a:xfrm>
            <a:custGeom>
              <a:rect b="b" l="l" r="r" t="t"/>
              <a:pathLst>
                <a:path extrusionOk="0" h="9560" w="11681">
                  <a:moveTo>
                    <a:pt x="7250" y="0"/>
                  </a:moveTo>
                  <a:cubicBezTo>
                    <a:pt x="6732" y="0"/>
                    <a:pt x="6214" y="163"/>
                    <a:pt x="5883" y="557"/>
                  </a:cubicBezTo>
                  <a:cubicBezTo>
                    <a:pt x="5269" y="1282"/>
                    <a:pt x="5492" y="2648"/>
                    <a:pt x="4656" y="3149"/>
                  </a:cubicBezTo>
                  <a:cubicBezTo>
                    <a:pt x="4455" y="3270"/>
                    <a:pt x="4241" y="3313"/>
                    <a:pt x="4019" y="3313"/>
                  </a:cubicBezTo>
                  <a:cubicBezTo>
                    <a:pt x="3455" y="3313"/>
                    <a:pt x="2838" y="3035"/>
                    <a:pt x="2245" y="3035"/>
                  </a:cubicBezTo>
                  <a:cubicBezTo>
                    <a:pt x="2099" y="3035"/>
                    <a:pt x="1955" y="3052"/>
                    <a:pt x="1813" y="3094"/>
                  </a:cubicBezTo>
                  <a:cubicBezTo>
                    <a:pt x="1367" y="3233"/>
                    <a:pt x="1032" y="3623"/>
                    <a:pt x="837" y="4041"/>
                  </a:cubicBezTo>
                  <a:cubicBezTo>
                    <a:pt x="614" y="4460"/>
                    <a:pt x="558" y="4906"/>
                    <a:pt x="475" y="5352"/>
                  </a:cubicBezTo>
                  <a:cubicBezTo>
                    <a:pt x="335" y="6160"/>
                    <a:pt x="252" y="6913"/>
                    <a:pt x="112" y="7749"/>
                  </a:cubicBezTo>
                  <a:cubicBezTo>
                    <a:pt x="29" y="8278"/>
                    <a:pt x="1" y="8724"/>
                    <a:pt x="475" y="9031"/>
                  </a:cubicBezTo>
                  <a:cubicBezTo>
                    <a:pt x="1151" y="9433"/>
                    <a:pt x="2068" y="9560"/>
                    <a:pt x="2933" y="9560"/>
                  </a:cubicBezTo>
                  <a:cubicBezTo>
                    <a:pt x="3387" y="9560"/>
                    <a:pt x="3827" y="9525"/>
                    <a:pt x="4210" y="9477"/>
                  </a:cubicBezTo>
                  <a:cubicBezTo>
                    <a:pt x="5743" y="9254"/>
                    <a:pt x="7221" y="8557"/>
                    <a:pt x="8336" y="7526"/>
                  </a:cubicBezTo>
                  <a:cubicBezTo>
                    <a:pt x="10203" y="5742"/>
                    <a:pt x="11040" y="3149"/>
                    <a:pt x="11681" y="641"/>
                  </a:cubicBezTo>
                  <a:lnTo>
                    <a:pt x="11681" y="641"/>
                  </a:lnTo>
                  <a:cubicBezTo>
                    <a:pt x="11374" y="822"/>
                    <a:pt x="11040" y="892"/>
                    <a:pt x="10698" y="892"/>
                  </a:cubicBezTo>
                  <a:cubicBezTo>
                    <a:pt x="10357" y="892"/>
                    <a:pt x="10008" y="822"/>
                    <a:pt x="9674" y="724"/>
                  </a:cubicBezTo>
                  <a:cubicBezTo>
                    <a:pt x="9060" y="501"/>
                    <a:pt x="8419" y="195"/>
                    <a:pt x="7778" y="55"/>
                  </a:cubicBezTo>
                  <a:cubicBezTo>
                    <a:pt x="7607" y="20"/>
                    <a:pt x="7428" y="0"/>
                    <a:pt x="7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38"/>
            <p:cNvSpPr/>
            <p:nvPr/>
          </p:nvSpPr>
          <p:spPr>
            <a:xfrm>
              <a:off x="8216435" y="3016721"/>
              <a:ext cx="283213" cy="230474"/>
            </a:xfrm>
            <a:custGeom>
              <a:rect b="b" l="l" r="r" t="t"/>
              <a:pathLst>
                <a:path extrusionOk="0" h="9256" w="11374">
                  <a:moveTo>
                    <a:pt x="6997" y="1"/>
                  </a:moveTo>
                  <a:cubicBezTo>
                    <a:pt x="5994" y="1199"/>
                    <a:pt x="5492" y="2844"/>
                    <a:pt x="5743" y="4377"/>
                  </a:cubicBezTo>
                  <a:cubicBezTo>
                    <a:pt x="5604" y="4433"/>
                    <a:pt x="5436" y="4516"/>
                    <a:pt x="5297" y="4572"/>
                  </a:cubicBezTo>
                  <a:cubicBezTo>
                    <a:pt x="4600" y="4935"/>
                    <a:pt x="3931" y="5297"/>
                    <a:pt x="3318" y="5771"/>
                  </a:cubicBezTo>
                  <a:cubicBezTo>
                    <a:pt x="3234" y="4935"/>
                    <a:pt x="3262" y="4098"/>
                    <a:pt x="3401" y="3290"/>
                  </a:cubicBezTo>
                  <a:cubicBezTo>
                    <a:pt x="3346" y="3290"/>
                    <a:pt x="3262" y="3262"/>
                    <a:pt x="3206" y="3262"/>
                  </a:cubicBezTo>
                  <a:cubicBezTo>
                    <a:pt x="3011" y="4126"/>
                    <a:pt x="2983" y="5046"/>
                    <a:pt x="3095" y="5910"/>
                  </a:cubicBezTo>
                  <a:cubicBezTo>
                    <a:pt x="2537" y="6273"/>
                    <a:pt x="2008" y="6746"/>
                    <a:pt x="1506" y="7192"/>
                  </a:cubicBezTo>
                  <a:cubicBezTo>
                    <a:pt x="1004" y="6022"/>
                    <a:pt x="837" y="4684"/>
                    <a:pt x="1032" y="3401"/>
                  </a:cubicBezTo>
                  <a:lnTo>
                    <a:pt x="1032" y="3401"/>
                  </a:lnTo>
                  <a:cubicBezTo>
                    <a:pt x="948" y="3485"/>
                    <a:pt x="865" y="3569"/>
                    <a:pt x="809" y="3708"/>
                  </a:cubicBezTo>
                  <a:cubicBezTo>
                    <a:pt x="670" y="4935"/>
                    <a:pt x="837" y="6217"/>
                    <a:pt x="1311" y="7360"/>
                  </a:cubicBezTo>
                  <a:cubicBezTo>
                    <a:pt x="865" y="7778"/>
                    <a:pt x="419" y="8280"/>
                    <a:pt x="1" y="8726"/>
                  </a:cubicBezTo>
                  <a:cubicBezTo>
                    <a:pt x="29" y="8809"/>
                    <a:pt x="56" y="8837"/>
                    <a:pt x="140" y="8893"/>
                  </a:cubicBezTo>
                  <a:cubicBezTo>
                    <a:pt x="530" y="8475"/>
                    <a:pt x="893" y="8057"/>
                    <a:pt x="1311" y="7638"/>
                  </a:cubicBezTo>
                  <a:lnTo>
                    <a:pt x="1506" y="7834"/>
                  </a:lnTo>
                  <a:cubicBezTo>
                    <a:pt x="2259" y="8558"/>
                    <a:pt x="3346" y="9088"/>
                    <a:pt x="4628" y="9255"/>
                  </a:cubicBezTo>
                  <a:lnTo>
                    <a:pt x="4767" y="9255"/>
                  </a:lnTo>
                  <a:cubicBezTo>
                    <a:pt x="4935" y="9227"/>
                    <a:pt x="5158" y="9144"/>
                    <a:pt x="5325" y="9088"/>
                  </a:cubicBezTo>
                  <a:lnTo>
                    <a:pt x="5325" y="9088"/>
                  </a:lnTo>
                  <a:cubicBezTo>
                    <a:pt x="5172" y="9102"/>
                    <a:pt x="5039" y="9109"/>
                    <a:pt x="4921" y="9109"/>
                  </a:cubicBezTo>
                  <a:cubicBezTo>
                    <a:pt x="4802" y="9109"/>
                    <a:pt x="4698" y="9102"/>
                    <a:pt x="4600" y="9088"/>
                  </a:cubicBezTo>
                  <a:cubicBezTo>
                    <a:pt x="3262" y="8893"/>
                    <a:pt x="2147" y="8335"/>
                    <a:pt x="1422" y="7555"/>
                  </a:cubicBezTo>
                  <a:cubicBezTo>
                    <a:pt x="1952" y="7053"/>
                    <a:pt x="2509" y="6607"/>
                    <a:pt x="3095" y="6189"/>
                  </a:cubicBezTo>
                  <a:cubicBezTo>
                    <a:pt x="4349" y="7165"/>
                    <a:pt x="5855" y="7778"/>
                    <a:pt x="7416" y="8029"/>
                  </a:cubicBezTo>
                  <a:cubicBezTo>
                    <a:pt x="7499" y="7945"/>
                    <a:pt x="7583" y="7917"/>
                    <a:pt x="7666" y="7861"/>
                  </a:cubicBezTo>
                  <a:cubicBezTo>
                    <a:pt x="6105" y="7638"/>
                    <a:pt x="4572" y="7025"/>
                    <a:pt x="3318" y="6077"/>
                  </a:cubicBezTo>
                  <a:cubicBezTo>
                    <a:pt x="3959" y="5631"/>
                    <a:pt x="4628" y="5213"/>
                    <a:pt x="5325" y="4851"/>
                  </a:cubicBezTo>
                  <a:cubicBezTo>
                    <a:pt x="6440" y="5659"/>
                    <a:pt x="7806" y="6161"/>
                    <a:pt x="9172" y="6245"/>
                  </a:cubicBezTo>
                  <a:cubicBezTo>
                    <a:pt x="9200" y="6189"/>
                    <a:pt x="9255" y="6105"/>
                    <a:pt x="9283" y="6050"/>
                  </a:cubicBezTo>
                  <a:cubicBezTo>
                    <a:pt x="7973" y="5966"/>
                    <a:pt x="6635" y="5520"/>
                    <a:pt x="5548" y="4767"/>
                  </a:cubicBezTo>
                  <a:cubicBezTo>
                    <a:pt x="5966" y="4544"/>
                    <a:pt x="6384" y="4377"/>
                    <a:pt x="6802" y="4154"/>
                  </a:cubicBezTo>
                  <a:cubicBezTo>
                    <a:pt x="6997" y="4070"/>
                    <a:pt x="7248" y="3959"/>
                    <a:pt x="7443" y="3847"/>
                  </a:cubicBezTo>
                  <a:cubicBezTo>
                    <a:pt x="8335" y="4182"/>
                    <a:pt x="9227" y="4377"/>
                    <a:pt x="10147" y="4433"/>
                  </a:cubicBezTo>
                  <a:lnTo>
                    <a:pt x="10231" y="4238"/>
                  </a:lnTo>
                  <a:cubicBezTo>
                    <a:pt x="9395" y="4210"/>
                    <a:pt x="8531" y="4015"/>
                    <a:pt x="7722" y="3708"/>
                  </a:cubicBezTo>
                  <a:cubicBezTo>
                    <a:pt x="8140" y="3513"/>
                    <a:pt x="8586" y="3290"/>
                    <a:pt x="9032" y="3039"/>
                  </a:cubicBezTo>
                  <a:cubicBezTo>
                    <a:pt x="9980" y="2482"/>
                    <a:pt x="10761" y="1840"/>
                    <a:pt x="11290" y="1088"/>
                  </a:cubicBezTo>
                  <a:cubicBezTo>
                    <a:pt x="11318" y="948"/>
                    <a:pt x="11346" y="781"/>
                    <a:pt x="11374" y="642"/>
                  </a:cubicBezTo>
                  <a:lnTo>
                    <a:pt x="11374" y="642"/>
                  </a:lnTo>
                  <a:cubicBezTo>
                    <a:pt x="11346" y="670"/>
                    <a:pt x="11318" y="670"/>
                    <a:pt x="11290" y="670"/>
                  </a:cubicBezTo>
                  <a:cubicBezTo>
                    <a:pt x="10761" y="1478"/>
                    <a:pt x="9980" y="2203"/>
                    <a:pt x="8921" y="2844"/>
                  </a:cubicBezTo>
                  <a:cubicBezTo>
                    <a:pt x="8531" y="3039"/>
                    <a:pt x="8140" y="3262"/>
                    <a:pt x="7778" y="3429"/>
                  </a:cubicBezTo>
                  <a:cubicBezTo>
                    <a:pt x="8112" y="2426"/>
                    <a:pt x="8642" y="1478"/>
                    <a:pt x="9311" y="642"/>
                  </a:cubicBezTo>
                  <a:cubicBezTo>
                    <a:pt x="9227" y="614"/>
                    <a:pt x="9172" y="614"/>
                    <a:pt x="9088" y="586"/>
                  </a:cubicBezTo>
                  <a:cubicBezTo>
                    <a:pt x="8391" y="1450"/>
                    <a:pt x="7862" y="2454"/>
                    <a:pt x="7527" y="3541"/>
                  </a:cubicBezTo>
                  <a:cubicBezTo>
                    <a:pt x="7276" y="3652"/>
                    <a:pt x="6997" y="3792"/>
                    <a:pt x="6747" y="3875"/>
                  </a:cubicBezTo>
                  <a:cubicBezTo>
                    <a:pt x="6468" y="3987"/>
                    <a:pt x="6189" y="4126"/>
                    <a:pt x="5966" y="4266"/>
                  </a:cubicBezTo>
                  <a:cubicBezTo>
                    <a:pt x="5715" y="2732"/>
                    <a:pt x="6245" y="1171"/>
                    <a:pt x="72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0" name="Google Shape;490;p38"/>
          <p:cNvGrpSpPr/>
          <p:nvPr/>
        </p:nvGrpSpPr>
        <p:grpSpPr>
          <a:xfrm rot="9764795">
            <a:off x="80448" y="4184601"/>
            <a:ext cx="523946" cy="327118"/>
            <a:chOff x="5041635" y="3575776"/>
            <a:chExt cx="335278" cy="209309"/>
          </a:xfrm>
        </p:grpSpPr>
        <p:sp>
          <p:nvSpPr>
            <p:cNvPr id="491" name="Google Shape;491;p38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38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3" name="Google Shape;493;p38"/>
          <p:cNvSpPr/>
          <p:nvPr/>
        </p:nvSpPr>
        <p:spPr>
          <a:xfrm rot="-6629057">
            <a:off x="6518038" y="-2078730"/>
            <a:ext cx="3973472" cy="3465921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4" name="Google Shape;494;p38"/>
          <p:cNvGrpSpPr/>
          <p:nvPr/>
        </p:nvGrpSpPr>
        <p:grpSpPr>
          <a:xfrm rot="-2859763">
            <a:off x="8508054" y="3874664"/>
            <a:ext cx="335282" cy="209311"/>
            <a:chOff x="5041635" y="3575776"/>
            <a:chExt cx="335278" cy="209309"/>
          </a:xfrm>
        </p:grpSpPr>
        <p:sp>
          <p:nvSpPr>
            <p:cNvPr id="495" name="Google Shape;495;p38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8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38"/>
          <p:cNvGrpSpPr/>
          <p:nvPr/>
        </p:nvGrpSpPr>
        <p:grpSpPr>
          <a:xfrm rot="9764795">
            <a:off x="8522160" y="375939"/>
            <a:ext cx="523946" cy="327118"/>
            <a:chOff x="5041635" y="3575776"/>
            <a:chExt cx="335278" cy="209309"/>
          </a:xfrm>
        </p:grpSpPr>
        <p:sp>
          <p:nvSpPr>
            <p:cNvPr id="498" name="Google Shape;498;p38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8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0" name="Google Shape;500;p38"/>
          <p:cNvSpPr/>
          <p:nvPr/>
        </p:nvSpPr>
        <p:spPr>
          <a:xfrm>
            <a:off x="8865955" y="4226944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/>
          <p:nvPr/>
        </p:nvSpPr>
        <p:spPr>
          <a:xfrm>
            <a:off x="7941055" y="22566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theme" Target="../theme/theme3.xml"/><Relationship Id="rId25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cellus"/>
              <a:buNone/>
              <a:defRPr sz="3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cellus"/>
              <a:buNone/>
              <a:defRPr sz="3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cellus"/>
              <a:buNone/>
              <a:defRPr sz="3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cellus"/>
              <a:buNone/>
              <a:defRPr sz="3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cellus"/>
              <a:buNone/>
              <a:defRPr sz="3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cellus"/>
              <a:buNone/>
              <a:defRPr sz="3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cellus"/>
              <a:buNone/>
              <a:defRPr sz="3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cellus"/>
              <a:buNone/>
              <a:defRPr sz="3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rcellus"/>
              <a:buNone/>
              <a:defRPr sz="3000">
                <a:solidFill>
                  <a:schemeClr val="dk1"/>
                </a:solidFill>
                <a:latin typeface="Marcellus"/>
                <a:ea typeface="Marcellus"/>
                <a:cs typeface="Marcellus"/>
                <a:sym typeface="Marcellus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●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○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■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●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○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■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●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○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"/>
              <a:buChar char="■"/>
              <a:defRPr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5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6.jpg"/><Relationship Id="rId4" Type="http://schemas.openxmlformats.org/officeDocument/2006/relationships/image" Target="../media/image3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jpg"/><Relationship Id="rId4" Type="http://schemas.openxmlformats.org/officeDocument/2006/relationships/image" Target="../media/image40.jpg"/><Relationship Id="rId5" Type="http://schemas.openxmlformats.org/officeDocument/2006/relationships/image" Target="../media/image2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k82vv1V42MCvV4PRAgUuAgxM1svuMbYw/view" TargetMode="External"/><Relationship Id="rId4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Relationship Id="rId4" Type="http://schemas.openxmlformats.org/officeDocument/2006/relationships/image" Target="../media/image4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drive.google.com/file/d/1P-k3NqzpxEuobwugZvyAN0UbIQ_Y40jF/view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38.png"/><Relationship Id="rId5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drive.google.com/file/d/1alpjLeqN-dDhFUmVKpyFp8TTDN4y6Fl-/view" TargetMode="External"/><Relationship Id="rId4" Type="http://schemas.openxmlformats.org/officeDocument/2006/relationships/image" Target="../media/image1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Relationship Id="rId5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png"/><Relationship Id="rId4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5.jpg"/><Relationship Id="rId4" Type="http://schemas.openxmlformats.org/officeDocument/2006/relationships/image" Target="../media/image52.jpg"/><Relationship Id="rId5" Type="http://schemas.openxmlformats.org/officeDocument/2006/relationships/image" Target="../media/image4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9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6.png"/><Relationship Id="rId4" Type="http://schemas.openxmlformats.org/officeDocument/2006/relationships/image" Target="../media/image43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8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9"/>
          <p:cNvSpPr txBox="1"/>
          <p:nvPr>
            <p:ph type="ctrTitle"/>
          </p:nvPr>
        </p:nvSpPr>
        <p:spPr>
          <a:xfrm>
            <a:off x="941125" y="1107450"/>
            <a:ext cx="6791100" cy="150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AI Plus Team 1 </a:t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200"/>
              <a:t>Project Demo</a:t>
            </a:r>
            <a:endParaRPr b="1" sz="5200"/>
          </a:p>
        </p:txBody>
      </p:sp>
      <p:sp>
        <p:nvSpPr>
          <p:cNvPr id="507" name="Google Shape;507;p39"/>
          <p:cNvSpPr txBox="1"/>
          <p:nvPr>
            <p:ph idx="1" type="subTitle"/>
          </p:nvPr>
        </p:nvSpPr>
        <p:spPr>
          <a:xfrm>
            <a:off x="941125" y="2910500"/>
            <a:ext cx="4034700" cy="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By: Daniel Hou, Sophia Hou, Victoria Xiong, Sarah Du, Jessica Du, and Shauna Lyu </a:t>
            </a:r>
            <a:endParaRPr/>
          </a:p>
        </p:txBody>
      </p:sp>
      <p:cxnSp>
        <p:nvCxnSpPr>
          <p:cNvPr id="508" name="Google Shape;508;p39"/>
          <p:cNvCxnSpPr/>
          <p:nvPr/>
        </p:nvCxnSpPr>
        <p:spPr>
          <a:xfrm>
            <a:off x="941113" y="2799463"/>
            <a:ext cx="1974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09" name="Google Shape;509;p39"/>
          <p:cNvGrpSpPr/>
          <p:nvPr/>
        </p:nvGrpSpPr>
        <p:grpSpPr>
          <a:xfrm rot="-2859763">
            <a:off x="3170454" y="3921314"/>
            <a:ext cx="335282" cy="209311"/>
            <a:chOff x="5041635" y="3575776"/>
            <a:chExt cx="335278" cy="209309"/>
          </a:xfrm>
        </p:grpSpPr>
        <p:sp>
          <p:nvSpPr>
            <p:cNvPr id="510" name="Google Shape;510;p39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" name="Google Shape;512;p39"/>
          <p:cNvGrpSpPr/>
          <p:nvPr/>
        </p:nvGrpSpPr>
        <p:grpSpPr>
          <a:xfrm rot="9764795">
            <a:off x="3321485" y="4367614"/>
            <a:ext cx="523946" cy="327118"/>
            <a:chOff x="5041635" y="3575776"/>
            <a:chExt cx="335278" cy="209309"/>
          </a:xfrm>
        </p:grpSpPr>
        <p:sp>
          <p:nvSpPr>
            <p:cNvPr id="513" name="Google Shape;513;p39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5" name="Google Shape;515;p39"/>
          <p:cNvGrpSpPr/>
          <p:nvPr/>
        </p:nvGrpSpPr>
        <p:grpSpPr>
          <a:xfrm>
            <a:off x="4896370" y="1997848"/>
            <a:ext cx="4034541" cy="2816472"/>
            <a:chOff x="4420961" y="1900281"/>
            <a:chExt cx="4510387" cy="2914094"/>
          </a:xfrm>
        </p:grpSpPr>
        <p:sp>
          <p:nvSpPr>
            <p:cNvPr id="516" name="Google Shape;516;p39"/>
            <p:cNvSpPr/>
            <p:nvPr/>
          </p:nvSpPr>
          <p:spPr>
            <a:xfrm>
              <a:off x="5735052" y="1900281"/>
              <a:ext cx="3196295" cy="2788017"/>
            </a:xfrm>
            <a:custGeom>
              <a:rect b="b" l="l" r="r" t="t"/>
              <a:pathLst>
                <a:path extrusionOk="0" h="89381" w="102470">
                  <a:moveTo>
                    <a:pt x="56831" y="0"/>
                  </a:moveTo>
                  <a:cubicBezTo>
                    <a:pt x="53643" y="0"/>
                    <a:pt x="50453" y="484"/>
                    <a:pt x="47667" y="1960"/>
                  </a:cubicBezTo>
                  <a:cubicBezTo>
                    <a:pt x="42008" y="5027"/>
                    <a:pt x="39276" y="11466"/>
                    <a:pt x="36823" y="17431"/>
                  </a:cubicBezTo>
                  <a:cubicBezTo>
                    <a:pt x="34398" y="23397"/>
                    <a:pt x="31360" y="29808"/>
                    <a:pt x="25478" y="32400"/>
                  </a:cubicBezTo>
                  <a:cubicBezTo>
                    <a:pt x="20070" y="34825"/>
                    <a:pt x="13492" y="33348"/>
                    <a:pt x="8195" y="35996"/>
                  </a:cubicBezTo>
                  <a:cubicBezTo>
                    <a:pt x="2648" y="38756"/>
                    <a:pt x="0" y="45613"/>
                    <a:pt x="725" y="51746"/>
                  </a:cubicBezTo>
                  <a:cubicBezTo>
                    <a:pt x="1450" y="57906"/>
                    <a:pt x="4934" y="63398"/>
                    <a:pt x="9032" y="68053"/>
                  </a:cubicBezTo>
                  <a:cubicBezTo>
                    <a:pt x="20907" y="81555"/>
                    <a:pt x="38847" y="89381"/>
                    <a:pt x="56778" y="89381"/>
                  </a:cubicBezTo>
                  <a:cubicBezTo>
                    <a:pt x="60355" y="89381"/>
                    <a:pt x="63931" y="89069"/>
                    <a:pt x="67458" y="88430"/>
                  </a:cubicBezTo>
                  <a:cubicBezTo>
                    <a:pt x="72810" y="87454"/>
                    <a:pt x="78162" y="85753"/>
                    <a:pt x="82706" y="82771"/>
                  </a:cubicBezTo>
                  <a:cubicBezTo>
                    <a:pt x="90149" y="77893"/>
                    <a:pt x="95055" y="69837"/>
                    <a:pt x="97619" y="61335"/>
                  </a:cubicBezTo>
                  <a:cubicBezTo>
                    <a:pt x="100825" y="50742"/>
                    <a:pt x="102470" y="39090"/>
                    <a:pt x="99571" y="28135"/>
                  </a:cubicBezTo>
                  <a:cubicBezTo>
                    <a:pt x="97146" y="18853"/>
                    <a:pt x="90288" y="11215"/>
                    <a:pt x="81926" y="6755"/>
                  </a:cubicBezTo>
                  <a:cubicBezTo>
                    <a:pt x="79222" y="5333"/>
                    <a:pt x="76434" y="4163"/>
                    <a:pt x="73591" y="3131"/>
                  </a:cubicBezTo>
                  <a:cubicBezTo>
                    <a:pt x="69242" y="1542"/>
                    <a:pt x="64671" y="567"/>
                    <a:pt x="60071" y="149"/>
                  </a:cubicBezTo>
                  <a:cubicBezTo>
                    <a:pt x="59002" y="57"/>
                    <a:pt x="57917" y="0"/>
                    <a:pt x="568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4520460" y="2736894"/>
              <a:ext cx="1327120" cy="1332374"/>
            </a:xfrm>
            <a:custGeom>
              <a:rect b="b" l="l" r="r" t="t"/>
              <a:pathLst>
                <a:path extrusionOk="0" h="53509" w="53298">
                  <a:moveTo>
                    <a:pt x="26115" y="1"/>
                  </a:moveTo>
                  <a:cubicBezTo>
                    <a:pt x="24636" y="1"/>
                    <a:pt x="23162" y="136"/>
                    <a:pt x="21715" y="417"/>
                  </a:cubicBezTo>
                  <a:cubicBezTo>
                    <a:pt x="17840" y="1169"/>
                    <a:pt x="14133" y="2814"/>
                    <a:pt x="11011" y="5295"/>
                  </a:cubicBezTo>
                  <a:cubicBezTo>
                    <a:pt x="3568" y="11260"/>
                    <a:pt x="0" y="21602"/>
                    <a:pt x="1896" y="30968"/>
                  </a:cubicBezTo>
                  <a:cubicBezTo>
                    <a:pt x="3763" y="40334"/>
                    <a:pt x="10844" y="48390"/>
                    <a:pt x="19764" y="51791"/>
                  </a:cubicBezTo>
                  <a:cubicBezTo>
                    <a:pt x="22579" y="52876"/>
                    <a:pt x="25624" y="53509"/>
                    <a:pt x="28640" y="53509"/>
                  </a:cubicBezTo>
                  <a:cubicBezTo>
                    <a:pt x="30970" y="53509"/>
                    <a:pt x="33283" y="53131"/>
                    <a:pt x="35458" y="52293"/>
                  </a:cubicBezTo>
                  <a:cubicBezTo>
                    <a:pt x="40141" y="50481"/>
                    <a:pt x="43848" y="46662"/>
                    <a:pt x="46636" y="42397"/>
                  </a:cubicBezTo>
                  <a:cubicBezTo>
                    <a:pt x="50873" y="35902"/>
                    <a:pt x="53298" y="28013"/>
                    <a:pt x="51960" y="20375"/>
                  </a:cubicBezTo>
                  <a:cubicBezTo>
                    <a:pt x="49955" y="8517"/>
                    <a:pt x="37858" y="1"/>
                    <a:pt x="261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9"/>
            <p:cNvSpPr/>
            <p:nvPr/>
          </p:nvSpPr>
          <p:spPr>
            <a:xfrm>
              <a:off x="4420961" y="4100122"/>
              <a:ext cx="1519577" cy="714254"/>
            </a:xfrm>
            <a:custGeom>
              <a:rect b="b" l="l" r="r" t="t"/>
              <a:pathLst>
                <a:path extrusionOk="0" h="22067" w="46944">
                  <a:moveTo>
                    <a:pt x="22719" y="0"/>
                  </a:moveTo>
                  <a:cubicBezTo>
                    <a:pt x="20147" y="0"/>
                    <a:pt x="17573" y="188"/>
                    <a:pt x="15026" y="566"/>
                  </a:cubicBezTo>
                  <a:cubicBezTo>
                    <a:pt x="11123" y="1151"/>
                    <a:pt x="7109" y="2266"/>
                    <a:pt x="4238" y="4942"/>
                  </a:cubicBezTo>
                  <a:cubicBezTo>
                    <a:pt x="1367" y="7674"/>
                    <a:pt x="1" y="12301"/>
                    <a:pt x="2064" y="15674"/>
                  </a:cubicBezTo>
                  <a:cubicBezTo>
                    <a:pt x="3708" y="18378"/>
                    <a:pt x="6942" y="19549"/>
                    <a:pt x="10008" y="20329"/>
                  </a:cubicBezTo>
                  <a:cubicBezTo>
                    <a:pt x="14675" y="21484"/>
                    <a:pt x="19499" y="22067"/>
                    <a:pt x="24325" y="22067"/>
                  </a:cubicBezTo>
                  <a:cubicBezTo>
                    <a:pt x="27888" y="22067"/>
                    <a:pt x="31452" y="21749"/>
                    <a:pt x="34957" y="21110"/>
                  </a:cubicBezTo>
                  <a:cubicBezTo>
                    <a:pt x="38134" y="20525"/>
                    <a:pt x="41452" y="19633"/>
                    <a:pt x="43737" y="17291"/>
                  </a:cubicBezTo>
                  <a:cubicBezTo>
                    <a:pt x="46079" y="14950"/>
                    <a:pt x="46943" y="11298"/>
                    <a:pt x="45995" y="8120"/>
                  </a:cubicBezTo>
                  <a:cubicBezTo>
                    <a:pt x="44239" y="2266"/>
                    <a:pt x="39138" y="2378"/>
                    <a:pt x="34232" y="1263"/>
                  </a:cubicBezTo>
                  <a:cubicBezTo>
                    <a:pt x="30463" y="425"/>
                    <a:pt x="26593" y="0"/>
                    <a:pt x="227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9" name="Google Shape;519;p39"/>
            <p:cNvGrpSpPr/>
            <p:nvPr/>
          </p:nvGrpSpPr>
          <p:grpSpPr>
            <a:xfrm>
              <a:off x="8209488" y="3016721"/>
              <a:ext cx="290857" cy="238766"/>
              <a:chOff x="8209488" y="3016721"/>
              <a:chExt cx="290857" cy="238766"/>
            </a:xfrm>
          </p:grpSpPr>
          <p:sp>
            <p:nvSpPr>
              <p:cNvPr id="520" name="Google Shape;520;p39"/>
              <p:cNvSpPr/>
              <p:nvPr/>
            </p:nvSpPr>
            <p:spPr>
              <a:xfrm>
                <a:off x="8209488" y="3017443"/>
                <a:ext cx="290857" cy="238044"/>
              </a:xfrm>
              <a:custGeom>
                <a:rect b="b" l="l" r="r" t="t"/>
                <a:pathLst>
                  <a:path extrusionOk="0" h="9560" w="11681">
                    <a:moveTo>
                      <a:pt x="7250" y="0"/>
                    </a:moveTo>
                    <a:cubicBezTo>
                      <a:pt x="6732" y="0"/>
                      <a:pt x="6214" y="163"/>
                      <a:pt x="5883" y="557"/>
                    </a:cubicBezTo>
                    <a:cubicBezTo>
                      <a:pt x="5269" y="1282"/>
                      <a:pt x="5492" y="2648"/>
                      <a:pt x="4656" y="3149"/>
                    </a:cubicBezTo>
                    <a:cubicBezTo>
                      <a:pt x="4455" y="3270"/>
                      <a:pt x="4241" y="3313"/>
                      <a:pt x="4019" y="3313"/>
                    </a:cubicBezTo>
                    <a:cubicBezTo>
                      <a:pt x="3455" y="3313"/>
                      <a:pt x="2838" y="3035"/>
                      <a:pt x="2245" y="3035"/>
                    </a:cubicBezTo>
                    <a:cubicBezTo>
                      <a:pt x="2099" y="3035"/>
                      <a:pt x="1955" y="3052"/>
                      <a:pt x="1813" y="3094"/>
                    </a:cubicBezTo>
                    <a:cubicBezTo>
                      <a:pt x="1367" y="3233"/>
                      <a:pt x="1032" y="3623"/>
                      <a:pt x="837" y="4041"/>
                    </a:cubicBezTo>
                    <a:cubicBezTo>
                      <a:pt x="614" y="4460"/>
                      <a:pt x="558" y="4906"/>
                      <a:pt x="475" y="5352"/>
                    </a:cubicBezTo>
                    <a:cubicBezTo>
                      <a:pt x="335" y="6160"/>
                      <a:pt x="252" y="6913"/>
                      <a:pt x="112" y="7749"/>
                    </a:cubicBezTo>
                    <a:cubicBezTo>
                      <a:pt x="29" y="8278"/>
                      <a:pt x="1" y="8724"/>
                      <a:pt x="475" y="9031"/>
                    </a:cubicBezTo>
                    <a:cubicBezTo>
                      <a:pt x="1151" y="9433"/>
                      <a:pt x="2068" y="9560"/>
                      <a:pt x="2933" y="9560"/>
                    </a:cubicBezTo>
                    <a:cubicBezTo>
                      <a:pt x="3387" y="9560"/>
                      <a:pt x="3827" y="9525"/>
                      <a:pt x="4210" y="9477"/>
                    </a:cubicBezTo>
                    <a:cubicBezTo>
                      <a:pt x="5743" y="9254"/>
                      <a:pt x="7221" y="8557"/>
                      <a:pt x="8336" y="7526"/>
                    </a:cubicBezTo>
                    <a:cubicBezTo>
                      <a:pt x="10203" y="5742"/>
                      <a:pt x="11040" y="3149"/>
                      <a:pt x="11681" y="641"/>
                    </a:cubicBezTo>
                    <a:lnTo>
                      <a:pt x="11681" y="641"/>
                    </a:lnTo>
                    <a:cubicBezTo>
                      <a:pt x="11374" y="822"/>
                      <a:pt x="11040" y="892"/>
                      <a:pt x="10698" y="892"/>
                    </a:cubicBezTo>
                    <a:cubicBezTo>
                      <a:pt x="10357" y="892"/>
                      <a:pt x="10008" y="822"/>
                      <a:pt x="9674" y="724"/>
                    </a:cubicBezTo>
                    <a:cubicBezTo>
                      <a:pt x="9060" y="501"/>
                      <a:pt x="8419" y="195"/>
                      <a:pt x="7778" y="55"/>
                    </a:cubicBezTo>
                    <a:cubicBezTo>
                      <a:pt x="7607" y="20"/>
                      <a:pt x="7428" y="0"/>
                      <a:pt x="72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88375" lIns="88375" spcFirstLastPara="1" rIns="88375" wrap="square" tIns="883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39"/>
              <p:cNvSpPr/>
              <p:nvPr/>
            </p:nvSpPr>
            <p:spPr>
              <a:xfrm>
                <a:off x="8216435" y="3016721"/>
                <a:ext cx="283213" cy="230474"/>
              </a:xfrm>
              <a:custGeom>
                <a:rect b="b" l="l" r="r" t="t"/>
                <a:pathLst>
                  <a:path extrusionOk="0" h="9256" w="11374">
                    <a:moveTo>
                      <a:pt x="6997" y="1"/>
                    </a:moveTo>
                    <a:cubicBezTo>
                      <a:pt x="5994" y="1199"/>
                      <a:pt x="5492" y="2844"/>
                      <a:pt x="5743" y="4377"/>
                    </a:cubicBezTo>
                    <a:cubicBezTo>
                      <a:pt x="5604" y="4433"/>
                      <a:pt x="5436" y="4516"/>
                      <a:pt x="5297" y="4572"/>
                    </a:cubicBezTo>
                    <a:cubicBezTo>
                      <a:pt x="4600" y="4935"/>
                      <a:pt x="3931" y="5297"/>
                      <a:pt x="3318" y="5771"/>
                    </a:cubicBezTo>
                    <a:cubicBezTo>
                      <a:pt x="3234" y="4935"/>
                      <a:pt x="3262" y="4098"/>
                      <a:pt x="3401" y="3290"/>
                    </a:cubicBezTo>
                    <a:cubicBezTo>
                      <a:pt x="3346" y="3290"/>
                      <a:pt x="3262" y="3262"/>
                      <a:pt x="3206" y="3262"/>
                    </a:cubicBezTo>
                    <a:cubicBezTo>
                      <a:pt x="3011" y="4126"/>
                      <a:pt x="2983" y="5046"/>
                      <a:pt x="3095" y="5910"/>
                    </a:cubicBezTo>
                    <a:cubicBezTo>
                      <a:pt x="2537" y="6273"/>
                      <a:pt x="2008" y="6746"/>
                      <a:pt x="1506" y="7192"/>
                    </a:cubicBezTo>
                    <a:cubicBezTo>
                      <a:pt x="1004" y="6022"/>
                      <a:pt x="837" y="4684"/>
                      <a:pt x="1032" y="3401"/>
                    </a:cubicBezTo>
                    <a:lnTo>
                      <a:pt x="1032" y="3401"/>
                    </a:lnTo>
                    <a:cubicBezTo>
                      <a:pt x="948" y="3485"/>
                      <a:pt x="865" y="3569"/>
                      <a:pt x="809" y="3708"/>
                    </a:cubicBezTo>
                    <a:cubicBezTo>
                      <a:pt x="670" y="4935"/>
                      <a:pt x="837" y="6217"/>
                      <a:pt x="1311" y="7360"/>
                    </a:cubicBezTo>
                    <a:cubicBezTo>
                      <a:pt x="865" y="7778"/>
                      <a:pt x="419" y="8280"/>
                      <a:pt x="1" y="8726"/>
                    </a:cubicBezTo>
                    <a:cubicBezTo>
                      <a:pt x="29" y="8809"/>
                      <a:pt x="56" y="8837"/>
                      <a:pt x="140" y="8893"/>
                    </a:cubicBezTo>
                    <a:cubicBezTo>
                      <a:pt x="530" y="8475"/>
                      <a:pt x="893" y="8057"/>
                      <a:pt x="1311" y="7638"/>
                    </a:cubicBezTo>
                    <a:lnTo>
                      <a:pt x="1506" y="7834"/>
                    </a:lnTo>
                    <a:cubicBezTo>
                      <a:pt x="2259" y="8558"/>
                      <a:pt x="3346" y="9088"/>
                      <a:pt x="4628" y="9255"/>
                    </a:cubicBezTo>
                    <a:lnTo>
                      <a:pt x="4767" y="9255"/>
                    </a:lnTo>
                    <a:cubicBezTo>
                      <a:pt x="4935" y="9227"/>
                      <a:pt x="5158" y="9144"/>
                      <a:pt x="5325" y="9088"/>
                    </a:cubicBezTo>
                    <a:lnTo>
                      <a:pt x="5325" y="9088"/>
                    </a:lnTo>
                    <a:cubicBezTo>
                      <a:pt x="5172" y="9102"/>
                      <a:pt x="5039" y="9109"/>
                      <a:pt x="4921" y="9109"/>
                    </a:cubicBezTo>
                    <a:cubicBezTo>
                      <a:pt x="4802" y="9109"/>
                      <a:pt x="4698" y="9102"/>
                      <a:pt x="4600" y="9088"/>
                    </a:cubicBezTo>
                    <a:cubicBezTo>
                      <a:pt x="3262" y="8893"/>
                      <a:pt x="2147" y="8335"/>
                      <a:pt x="1422" y="7555"/>
                    </a:cubicBezTo>
                    <a:cubicBezTo>
                      <a:pt x="1952" y="7053"/>
                      <a:pt x="2509" y="6607"/>
                      <a:pt x="3095" y="6189"/>
                    </a:cubicBezTo>
                    <a:cubicBezTo>
                      <a:pt x="4349" y="7165"/>
                      <a:pt x="5855" y="7778"/>
                      <a:pt x="7416" y="8029"/>
                    </a:cubicBezTo>
                    <a:cubicBezTo>
                      <a:pt x="7499" y="7945"/>
                      <a:pt x="7583" y="7917"/>
                      <a:pt x="7666" y="7861"/>
                    </a:cubicBezTo>
                    <a:cubicBezTo>
                      <a:pt x="6105" y="7638"/>
                      <a:pt x="4572" y="7025"/>
                      <a:pt x="3318" y="6077"/>
                    </a:cubicBezTo>
                    <a:cubicBezTo>
                      <a:pt x="3959" y="5631"/>
                      <a:pt x="4628" y="5213"/>
                      <a:pt x="5325" y="4851"/>
                    </a:cubicBezTo>
                    <a:cubicBezTo>
                      <a:pt x="6440" y="5659"/>
                      <a:pt x="7806" y="6161"/>
                      <a:pt x="9172" y="6245"/>
                    </a:cubicBezTo>
                    <a:cubicBezTo>
                      <a:pt x="9200" y="6189"/>
                      <a:pt x="9255" y="6105"/>
                      <a:pt x="9283" y="6050"/>
                    </a:cubicBezTo>
                    <a:cubicBezTo>
                      <a:pt x="7973" y="5966"/>
                      <a:pt x="6635" y="5520"/>
                      <a:pt x="5548" y="4767"/>
                    </a:cubicBezTo>
                    <a:cubicBezTo>
                      <a:pt x="5966" y="4544"/>
                      <a:pt x="6384" y="4377"/>
                      <a:pt x="6802" y="4154"/>
                    </a:cubicBezTo>
                    <a:cubicBezTo>
                      <a:pt x="6997" y="4070"/>
                      <a:pt x="7248" y="3959"/>
                      <a:pt x="7443" y="3847"/>
                    </a:cubicBezTo>
                    <a:cubicBezTo>
                      <a:pt x="8335" y="4182"/>
                      <a:pt x="9227" y="4377"/>
                      <a:pt x="10147" y="4433"/>
                    </a:cubicBezTo>
                    <a:lnTo>
                      <a:pt x="10231" y="4238"/>
                    </a:lnTo>
                    <a:cubicBezTo>
                      <a:pt x="9395" y="4210"/>
                      <a:pt x="8531" y="4015"/>
                      <a:pt x="7722" y="3708"/>
                    </a:cubicBezTo>
                    <a:cubicBezTo>
                      <a:pt x="8140" y="3513"/>
                      <a:pt x="8586" y="3290"/>
                      <a:pt x="9032" y="3039"/>
                    </a:cubicBezTo>
                    <a:cubicBezTo>
                      <a:pt x="9980" y="2482"/>
                      <a:pt x="10761" y="1840"/>
                      <a:pt x="11290" y="1088"/>
                    </a:cubicBezTo>
                    <a:cubicBezTo>
                      <a:pt x="11318" y="948"/>
                      <a:pt x="11346" y="781"/>
                      <a:pt x="11374" y="642"/>
                    </a:cubicBezTo>
                    <a:lnTo>
                      <a:pt x="11374" y="642"/>
                    </a:lnTo>
                    <a:cubicBezTo>
                      <a:pt x="11346" y="670"/>
                      <a:pt x="11318" y="670"/>
                      <a:pt x="11290" y="670"/>
                    </a:cubicBezTo>
                    <a:cubicBezTo>
                      <a:pt x="10761" y="1478"/>
                      <a:pt x="9980" y="2203"/>
                      <a:pt x="8921" y="2844"/>
                    </a:cubicBezTo>
                    <a:cubicBezTo>
                      <a:pt x="8531" y="3039"/>
                      <a:pt x="8140" y="3262"/>
                      <a:pt x="7778" y="3429"/>
                    </a:cubicBezTo>
                    <a:cubicBezTo>
                      <a:pt x="8112" y="2426"/>
                      <a:pt x="8642" y="1478"/>
                      <a:pt x="9311" y="642"/>
                    </a:cubicBezTo>
                    <a:cubicBezTo>
                      <a:pt x="9227" y="614"/>
                      <a:pt x="9172" y="614"/>
                      <a:pt x="9088" y="586"/>
                    </a:cubicBezTo>
                    <a:cubicBezTo>
                      <a:pt x="8391" y="1450"/>
                      <a:pt x="7862" y="2454"/>
                      <a:pt x="7527" y="3541"/>
                    </a:cubicBezTo>
                    <a:cubicBezTo>
                      <a:pt x="7276" y="3652"/>
                      <a:pt x="6997" y="3792"/>
                      <a:pt x="6747" y="3875"/>
                    </a:cubicBezTo>
                    <a:cubicBezTo>
                      <a:pt x="6468" y="3987"/>
                      <a:pt x="6189" y="4126"/>
                      <a:pt x="5966" y="4266"/>
                    </a:cubicBezTo>
                    <a:cubicBezTo>
                      <a:pt x="5715" y="2732"/>
                      <a:pt x="6245" y="1171"/>
                      <a:pt x="72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88375" lIns="88375" spcFirstLastPara="1" rIns="88375" wrap="square" tIns="883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2" name="Google Shape;522;p39"/>
            <p:cNvGrpSpPr/>
            <p:nvPr/>
          </p:nvGrpSpPr>
          <p:grpSpPr>
            <a:xfrm>
              <a:off x="5500443" y="2698125"/>
              <a:ext cx="224922" cy="311673"/>
              <a:chOff x="5500443" y="2698125"/>
              <a:chExt cx="224922" cy="311673"/>
            </a:xfrm>
          </p:grpSpPr>
          <p:sp>
            <p:nvSpPr>
              <p:cNvPr id="523" name="Google Shape;523;p39"/>
              <p:cNvSpPr/>
              <p:nvPr/>
            </p:nvSpPr>
            <p:spPr>
              <a:xfrm>
                <a:off x="5500443" y="2698125"/>
                <a:ext cx="224922" cy="311673"/>
              </a:xfrm>
              <a:custGeom>
                <a:rect b="b" l="l" r="r" t="t"/>
                <a:pathLst>
                  <a:path extrusionOk="0" h="12517" w="9033">
                    <a:moveTo>
                      <a:pt x="1311" y="1"/>
                    </a:moveTo>
                    <a:lnTo>
                      <a:pt x="1311" y="1"/>
                    </a:lnTo>
                    <a:cubicBezTo>
                      <a:pt x="1589" y="614"/>
                      <a:pt x="1394" y="1339"/>
                      <a:pt x="1116" y="1980"/>
                    </a:cubicBezTo>
                    <a:cubicBezTo>
                      <a:pt x="837" y="2565"/>
                      <a:pt x="419" y="3151"/>
                      <a:pt x="224" y="3792"/>
                    </a:cubicBezTo>
                    <a:cubicBezTo>
                      <a:pt x="1" y="4405"/>
                      <a:pt x="1" y="5214"/>
                      <a:pt x="474" y="5715"/>
                    </a:cubicBezTo>
                    <a:cubicBezTo>
                      <a:pt x="1116" y="6440"/>
                      <a:pt x="2509" y="6356"/>
                      <a:pt x="2900" y="7276"/>
                    </a:cubicBezTo>
                    <a:cubicBezTo>
                      <a:pt x="3262" y="8168"/>
                      <a:pt x="2286" y="9116"/>
                      <a:pt x="2454" y="10092"/>
                    </a:cubicBezTo>
                    <a:cubicBezTo>
                      <a:pt x="2509" y="10538"/>
                      <a:pt x="2872" y="10928"/>
                      <a:pt x="3262" y="11179"/>
                    </a:cubicBezTo>
                    <a:cubicBezTo>
                      <a:pt x="3624" y="11430"/>
                      <a:pt x="4098" y="11569"/>
                      <a:pt x="4544" y="11709"/>
                    </a:cubicBezTo>
                    <a:cubicBezTo>
                      <a:pt x="5297" y="11932"/>
                      <a:pt x="6049" y="12155"/>
                      <a:pt x="6774" y="12405"/>
                    </a:cubicBezTo>
                    <a:cubicBezTo>
                      <a:pt x="6981" y="12466"/>
                      <a:pt x="7189" y="12517"/>
                      <a:pt x="7387" y="12517"/>
                    </a:cubicBezTo>
                    <a:cubicBezTo>
                      <a:pt x="7641" y="12517"/>
                      <a:pt x="7880" y="12433"/>
                      <a:pt x="8084" y="12182"/>
                    </a:cubicBezTo>
                    <a:cubicBezTo>
                      <a:pt x="8865" y="11290"/>
                      <a:pt x="9032" y="9674"/>
                      <a:pt x="9032" y="8559"/>
                    </a:cubicBezTo>
                    <a:cubicBezTo>
                      <a:pt x="9032" y="7025"/>
                      <a:pt x="8558" y="5492"/>
                      <a:pt x="7638" y="4238"/>
                    </a:cubicBezTo>
                    <a:cubicBezTo>
                      <a:pt x="6133" y="2119"/>
                      <a:pt x="3708" y="921"/>
                      <a:pt x="13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88375" lIns="88375" spcFirstLastPara="1" rIns="88375" wrap="square" tIns="883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39"/>
              <p:cNvSpPr/>
              <p:nvPr/>
            </p:nvSpPr>
            <p:spPr>
              <a:xfrm>
                <a:off x="5502534" y="2698125"/>
                <a:ext cx="222830" cy="310304"/>
              </a:xfrm>
              <a:custGeom>
                <a:rect b="b" l="l" r="r" t="t"/>
                <a:pathLst>
                  <a:path extrusionOk="0" h="12462" w="8949">
                    <a:moveTo>
                      <a:pt x="1171" y="1"/>
                    </a:moveTo>
                    <a:cubicBezTo>
                      <a:pt x="1171" y="29"/>
                      <a:pt x="1227" y="57"/>
                      <a:pt x="1227" y="85"/>
                    </a:cubicBezTo>
                    <a:cubicBezTo>
                      <a:pt x="1951" y="726"/>
                      <a:pt x="2565" y="1590"/>
                      <a:pt x="3011" y="2733"/>
                    </a:cubicBezTo>
                    <a:cubicBezTo>
                      <a:pt x="3206" y="3123"/>
                      <a:pt x="3345" y="3541"/>
                      <a:pt x="3485" y="3959"/>
                    </a:cubicBezTo>
                    <a:cubicBezTo>
                      <a:pt x="2537" y="3485"/>
                      <a:pt x="1673" y="2844"/>
                      <a:pt x="920" y="2092"/>
                    </a:cubicBezTo>
                    <a:lnTo>
                      <a:pt x="836" y="2287"/>
                    </a:lnTo>
                    <a:cubicBezTo>
                      <a:pt x="1589" y="3095"/>
                      <a:pt x="2537" y="3764"/>
                      <a:pt x="3568" y="4238"/>
                    </a:cubicBezTo>
                    <a:cubicBezTo>
                      <a:pt x="3652" y="4517"/>
                      <a:pt x="3763" y="4795"/>
                      <a:pt x="3819" y="5046"/>
                    </a:cubicBezTo>
                    <a:cubicBezTo>
                      <a:pt x="3903" y="5325"/>
                      <a:pt x="3986" y="5604"/>
                      <a:pt x="4070" y="5910"/>
                    </a:cubicBezTo>
                    <a:cubicBezTo>
                      <a:pt x="4041" y="5911"/>
                      <a:pt x="4013" y="5911"/>
                      <a:pt x="3984" y="5911"/>
                    </a:cubicBezTo>
                    <a:cubicBezTo>
                      <a:pt x="2481" y="5911"/>
                      <a:pt x="1013" y="5192"/>
                      <a:pt x="28" y="4043"/>
                    </a:cubicBezTo>
                    <a:cubicBezTo>
                      <a:pt x="0" y="4126"/>
                      <a:pt x="0" y="4210"/>
                      <a:pt x="0" y="4322"/>
                    </a:cubicBezTo>
                    <a:cubicBezTo>
                      <a:pt x="1011" y="5469"/>
                      <a:pt x="2503" y="6134"/>
                      <a:pt x="4084" y="6134"/>
                    </a:cubicBezTo>
                    <a:cubicBezTo>
                      <a:pt x="4117" y="6134"/>
                      <a:pt x="4149" y="6134"/>
                      <a:pt x="4181" y="6133"/>
                    </a:cubicBezTo>
                    <a:cubicBezTo>
                      <a:pt x="4209" y="6301"/>
                      <a:pt x="4265" y="6440"/>
                      <a:pt x="4349" y="6607"/>
                    </a:cubicBezTo>
                    <a:cubicBezTo>
                      <a:pt x="4600" y="7332"/>
                      <a:pt x="4906" y="8029"/>
                      <a:pt x="5241" y="8726"/>
                    </a:cubicBezTo>
                    <a:cubicBezTo>
                      <a:pt x="4404" y="8698"/>
                      <a:pt x="3568" y="8559"/>
                      <a:pt x="2816" y="8308"/>
                    </a:cubicBezTo>
                    <a:cubicBezTo>
                      <a:pt x="2788" y="8391"/>
                      <a:pt x="2788" y="8447"/>
                      <a:pt x="2732" y="8531"/>
                    </a:cubicBezTo>
                    <a:cubicBezTo>
                      <a:pt x="3568" y="8809"/>
                      <a:pt x="4488" y="8949"/>
                      <a:pt x="5352" y="8977"/>
                    </a:cubicBezTo>
                    <a:cubicBezTo>
                      <a:pt x="5659" y="9562"/>
                      <a:pt x="6021" y="10148"/>
                      <a:pt x="6439" y="10761"/>
                    </a:cubicBezTo>
                    <a:cubicBezTo>
                      <a:pt x="5860" y="10915"/>
                      <a:pt x="5264" y="10992"/>
                      <a:pt x="4671" y="10992"/>
                    </a:cubicBezTo>
                    <a:cubicBezTo>
                      <a:pt x="3980" y="10992"/>
                      <a:pt x="3294" y="10887"/>
                      <a:pt x="2648" y="10677"/>
                    </a:cubicBezTo>
                    <a:lnTo>
                      <a:pt x="2648" y="10677"/>
                    </a:lnTo>
                    <a:cubicBezTo>
                      <a:pt x="2704" y="10789"/>
                      <a:pt x="2816" y="10900"/>
                      <a:pt x="2871" y="10984"/>
                    </a:cubicBezTo>
                    <a:cubicBezTo>
                      <a:pt x="3445" y="11140"/>
                      <a:pt x="4024" y="11211"/>
                      <a:pt x="4605" y="11211"/>
                    </a:cubicBezTo>
                    <a:cubicBezTo>
                      <a:pt x="5265" y="11211"/>
                      <a:pt x="5926" y="11119"/>
                      <a:pt x="6579" y="10956"/>
                    </a:cubicBezTo>
                    <a:cubicBezTo>
                      <a:pt x="6913" y="11486"/>
                      <a:pt x="7331" y="11987"/>
                      <a:pt x="7749" y="12461"/>
                    </a:cubicBezTo>
                    <a:cubicBezTo>
                      <a:pt x="7833" y="12433"/>
                      <a:pt x="7861" y="12378"/>
                      <a:pt x="7945" y="12350"/>
                    </a:cubicBezTo>
                    <a:cubicBezTo>
                      <a:pt x="7554" y="11932"/>
                      <a:pt x="7192" y="11486"/>
                      <a:pt x="6857" y="11040"/>
                    </a:cubicBezTo>
                    <a:cubicBezTo>
                      <a:pt x="6913" y="11012"/>
                      <a:pt x="6997" y="10928"/>
                      <a:pt x="7053" y="10900"/>
                    </a:cubicBezTo>
                    <a:cubicBezTo>
                      <a:pt x="7889" y="10231"/>
                      <a:pt x="8558" y="9228"/>
                      <a:pt x="8920" y="7973"/>
                    </a:cubicBezTo>
                    <a:cubicBezTo>
                      <a:pt x="8920" y="7917"/>
                      <a:pt x="8948" y="7890"/>
                      <a:pt x="8948" y="7834"/>
                    </a:cubicBezTo>
                    <a:cubicBezTo>
                      <a:pt x="8920" y="7611"/>
                      <a:pt x="8920" y="7444"/>
                      <a:pt x="8837" y="7221"/>
                    </a:cubicBezTo>
                    <a:cubicBezTo>
                      <a:pt x="8781" y="7416"/>
                      <a:pt x="8753" y="7611"/>
                      <a:pt x="8669" y="7862"/>
                    </a:cubicBezTo>
                    <a:cubicBezTo>
                      <a:pt x="8335" y="9144"/>
                      <a:pt x="7638" y="10203"/>
                      <a:pt x="6718" y="10789"/>
                    </a:cubicBezTo>
                    <a:cubicBezTo>
                      <a:pt x="6300" y="10203"/>
                      <a:pt x="5910" y="9562"/>
                      <a:pt x="5603" y="8949"/>
                    </a:cubicBezTo>
                    <a:cubicBezTo>
                      <a:pt x="6718" y="7834"/>
                      <a:pt x="7554" y="6440"/>
                      <a:pt x="8000" y="4907"/>
                    </a:cubicBezTo>
                    <a:cubicBezTo>
                      <a:pt x="7972" y="4795"/>
                      <a:pt x="7889" y="4740"/>
                      <a:pt x="7861" y="4656"/>
                    </a:cubicBezTo>
                    <a:cubicBezTo>
                      <a:pt x="7443" y="6189"/>
                      <a:pt x="6607" y="7611"/>
                      <a:pt x="5492" y="8726"/>
                    </a:cubicBezTo>
                    <a:cubicBezTo>
                      <a:pt x="5157" y="8029"/>
                      <a:pt x="4850" y="7304"/>
                      <a:pt x="4572" y="6579"/>
                    </a:cubicBezTo>
                    <a:cubicBezTo>
                      <a:pt x="5492" y="5548"/>
                      <a:pt x="6161" y="4322"/>
                      <a:pt x="6439" y="2956"/>
                    </a:cubicBezTo>
                    <a:cubicBezTo>
                      <a:pt x="6384" y="2872"/>
                      <a:pt x="6300" y="2844"/>
                      <a:pt x="6272" y="2788"/>
                    </a:cubicBezTo>
                    <a:cubicBezTo>
                      <a:pt x="6021" y="4099"/>
                      <a:pt x="5408" y="5353"/>
                      <a:pt x="4488" y="6329"/>
                    </a:cubicBezTo>
                    <a:cubicBezTo>
                      <a:pt x="4349" y="5883"/>
                      <a:pt x="4209" y="5437"/>
                      <a:pt x="4070" y="5018"/>
                    </a:cubicBezTo>
                    <a:cubicBezTo>
                      <a:pt x="4014" y="4768"/>
                      <a:pt x="3931" y="4545"/>
                      <a:pt x="3847" y="4322"/>
                    </a:cubicBezTo>
                    <a:cubicBezTo>
                      <a:pt x="4321" y="3513"/>
                      <a:pt x="4627" y="2593"/>
                      <a:pt x="4795" y="1729"/>
                    </a:cubicBezTo>
                    <a:lnTo>
                      <a:pt x="4600" y="1618"/>
                    </a:lnTo>
                    <a:cubicBezTo>
                      <a:pt x="4404" y="2454"/>
                      <a:pt x="4126" y="3262"/>
                      <a:pt x="3763" y="4043"/>
                    </a:cubicBezTo>
                    <a:cubicBezTo>
                      <a:pt x="3624" y="3569"/>
                      <a:pt x="3429" y="3123"/>
                      <a:pt x="3262" y="2677"/>
                    </a:cubicBezTo>
                    <a:cubicBezTo>
                      <a:pt x="2843" y="1618"/>
                      <a:pt x="2286" y="781"/>
                      <a:pt x="1617" y="168"/>
                    </a:cubicBezTo>
                    <a:cubicBezTo>
                      <a:pt x="1505" y="85"/>
                      <a:pt x="1338" y="57"/>
                      <a:pt x="11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88375" lIns="88375" spcFirstLastPara="1" rIns="88375" wrap="square" tIns="883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5" name="Google Shape;525;p39"/>
            <p:cNvGrpSpPr/>
            <p:nvPr/>
          </p:nvGrpSpPr>
          <p:grpSpPr>
            <a:xfrm>
              <a:off x="5041635" y="3575776"/>
              <a:ext cx="335278" cy="209309"/>
              <a:chOff x="5041635" y="3575776"/>
              <a:chExt cx="335278" cy="209309"/>
            </a:xfrm>
          </p:grpSpPr>
          <p:sp>
            <p:nvSpPr>
              <p:cNvPr id="526" name="Google Shape;526;p39"/>
              <p:cNvSpPr/>
              <p:nvPr/>
            </p:nvSpPr>
            <p:spPr>
              <a:xfrm>
                <a:off x="5042332" y="3575776"/>
                <a:ext cx="334581" cy="209309"/>
              </a:xfrm>
              <a:custGeom>
                <a:rect b="b" l="l" r="r" t="t"/>
                <a:pathLst>
                  <a:path extrusionOk="0" h="8406" w="13437">
                    <a:moveTo>
                      <a:pt x="8588" y="0"/>
                    </a:moveTo>
                    <a:cubicBezTo>
                      <a:pt x="7379" y="0"/>
                      <a:pt x="6172" y="307"/>
                      <a:pt x="5102" y="852"/>
                    </a:cubicBezTo>
                    <a:cubicBezTo>
                      <a:pt x="2844" y="2023"/>
                      <a:pt x="1283" y="4281"/>
                      <a:pt x="1" y="6511"/>
                    </a:cubicBezTo>
                    <a:cubicBezTo>
                      <a:pt x="145" y="6475"/>
                      <a:pt x="290" y="6458"/>
                      <a:pt x="435" y="6458"/>
                    </a:cubicBezTo>
                    <a:cubicBezTo>
                      <a:pt x="964" y="6458"/>
                      <a:pt x="1487" y="6679"/>
                      <a:pt x="1924" y="6985"/>
                    </a:cubicBezTo>
                    <a:cubicBezTo>
                      <a:pt x="2482" y="7347"/>
                      <a:pt x="3011" y="7821"/>
                      <a:pt x="3597" y="8128"/>
                    </a:cubicBezTo>
                    <a:cubicBezTo>
                      <a:pt x="3949" y="8296"/>
                      <a:pt x="4334" y="8406"/>
                      <a:pt x="4703" y="8406"/>
                    </a:cubicBezTo>
                    <a:cubicBezTo>
                      <a:pt x="5005" y="8406"/>
                      <a:pt x="5297" y="8332"/>
                      <a:pt x="5548" y="8156"/>
                    </a:cubicBezTo>
                    <a:cubicBezTo>
                      <a:pt x="6384" y="7598"/>
                      <a:pt x="6496" y="6204"/>
                      <a:pt x="7471" y="5954"/>
                    </a:cubicBezTo>
                    <a:cubicBezTo>
                      <a:pt x="7558" y="5933"/>
                      <a:pt x="7643" y="5924"/>
                      <a:pt x="7727" y="5924"/>
                    </a:cubicBezTo>
                    <a:cubicBezTo>
                      <a:pt x="8541" y="5924"/>
                      <a:pt x="9249" y="6792"/>
                      <a:pt x="10104" y="6792"/>
                    </a:cubicBezTo>
                    <a:cubicBezTo>
                      <a:pt x="10128" y="6792"/>
                      <a:pt x="10151" y="6791"/>
                      <a:pt x="10175" y="6790"/>
                    </a:cubicBezTo>
                    <a:cubicBezTo>
                      <a:pt x="10649" y="6790"/>
                      <a:pt x="11067" y="6511"/>
                      <a:pt x="11374" y="6177"/>
                    </a:cubicBezTo>
                    <a:cubicBezTo>
                      <a:pt x="11681" y="5814"/>
                      <a:pt x="11904" y="5396"/>
                      <a:pt x="12071" y="4978"/>
                    </a:cubicBezTo>
                    <a:cubicBezTo>
                      <a:pt x="12377" y="4281"/>
                      <a:pt x="12740" y="3556"/>
                      <a:pt x="13046" y="2859"/>
                    </a:cubicBezTo>
                    <a:cubicBezTo>
                      <a:pt x="13242" y="2386"/>
                      <a:pt x="13437" y="1912"/>
                      <a:pt x="13046" y="1493"/>
                    </a:cubicBezTo>
                    <a:cubicBezTo>
                      <a:pt x="12266" y="657"/>
                      <a:pt x="10705" y="211"/>
                      <a:pt x="9590" y="72"/>
                    </a:cubicBezTo>
                    <a:cubicBezTo>
                      <a:pt x="9258" y="24"/>
                      <a:pt x="8923" y="0"/>
                      <a:pt x="85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88375" lIns="88375" spcFirstLastPara="1" rIns="88375" wrap="square" tIns="883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39"/>
              <p:cNvSpPr/>
              <p:nvPr/>
            </p:nvSpPr>
            <p:spPr>
              <a:xfrm>
                <a:off x="5041635" y="3578888"/>
                <a:ext cx="327659" cy="205525"/>
              </a:xfrm>
              <a:custGeom>
                <a:rect b="b" l="l" r="r" t="t"/>
                <a:pathLst>
                  <a:path extrusionOk="0" h="8254" w="13159">
                    <a:moveTo>
                      <a:pt x="8396" y="0"/>
                    </a:moveTo>
                    <a:cubicBezTo>
                      <a:pt x="8334" y="0"/>
                      <a:pt x="8268" y="9"/>
                      <a:pt x="8196" y="30"/>
                    </a:cubicBezTo>
                    <a:lnTo>
                      <a:pt x="8604" y="30"/>
                    </a:lnTo>
                    <a:cubicBezTo>
                      <a:pt x="8539" y="13"/>
                      <a:pt x="8470" y="0"/>
                      <a:pt x="8396" y="0"/>
                    </a:cubicBezTo>
                    <a:close/>
                    <a:moveTo>
                      <a:pt x="8604" y="30"/>
                    </a:moveTo>
                    <a:cubicBezTo>
                      <a:pt x="8696" y="55"/>
                      <a:pt x="8781" y="90"/>
                      <a:pt x="8865" y="114"/>
                    </a:cubicBezTo>
                    <a:cubicBezTo>
                      <a:pt x="10064" y="672"/>
                      <a:pt x="11012" y="1508"/>
                      <a:pt x="11458" y="2456"/>
                    </a:cubicBezTo>
                    <a:cubicBezTo>
                      <a:pt x="10844" y="2762"/>
                      <a:pt x="10175" y="3097"/>
                      <a:pt x="9479" y="3320"/>
                    </a:cubicBezTo>
                    <a:cubicBezTo>
                      <a:pt x="8531" y="2065"/>
                      <a:pt x="7249" y="1034"/>
                      <a:pt x="5827" y="365"/>
                    </a:cubicBezTo>
                    <a:cubicBezTo>
                      <a:pt x="5715" y="393"/>
                      <a:pt x="5660" y="421"/>
                      <a:pt x="5548" y="476"/>
                    </a:cubicBezTo>
                    <a:cubicBezTo>
                      <a:pt x="6998" y="1090"/>
                      <a:pt x="8280" y="2121"/>
                      <a:pt x="9283" y="3403"/>
                    </a:cubicBezTo>
                    <a:cubicBezTo>
                      <a:pt x="8531" y="3654"/>
                      <a:pt x="7778" y="3849"/>
                      <a:pt x="6998" y="4017"/>
                    </a:cubicBezTo>
                    <a:cubicBezTo>
                      <a:pt x="6161" y="2957"/>
                      <a:pt x="4991" y="2149"/>
                      <a:pt x="3708" y="1647"/>
                    </a:cubicBezTo>
                    <a:cubicBezTo>
                      <a:pt x="3625" y="1731"/>
                      <a:pt x="3569" y="1759"/>
                      <a:pt x="3485" y="1842"/>
                    </a:cubicBezTo>
                    <a:cubicBezTo>
                      <a:pt x="4740" y="2288"/>
                      <a:pt x="5883" y="3041"/>
                      <a:pt x="6747" y="4100"/>
                    </a:cubicBezTo>
                    <a:cubicBezTo>
                      <a:pt x="6301" y="4156"/>
                      <a:pt x="5827" y="4240"/>
                      <a:pt x="5353" y="4295"/>
                    </a:cubicBezTo>
                    <a:lnTo>
                      <a:pt x="4628" y="4407"/>
                    </a:lnTo>
                    <a:cubicBezTo>
                      <a:pt x="3903" y="3849"/>
                      <a:pt x="3067" y="3403"/>
                      <a:pt x="2203" y="3125"/>
                    </a:cubicBezTo>
                    <a:cubicBezTo>
                      <a:pt x="2147" y="3180"/>
                      <a:pt x="2092" y="3236"/>
                      <a:pt x="2064" y="3292"/>
                    </a:cubicBezTo>
                    <a:cubicBezTo>
                      <a:pt x="2844" y="3571"/>
                      <a:pt x="3625" y="3961"/>
                      <a:pt x="4322" y="4491"/>
                    </a:cubicBezTo>
                    <a:cubicBezTo>
                      <a:pt x="3820" y="4546"/>
                      <a:pt x="3374" y="4658"/>
                      <a:pt x="2928" y="4769"/>
                    </a:cubicBezTo>
                    <a:cubicBezTo>
                      <a:pt x="1841" y="5048"/>
                      <a:pt x="949" y="5466"/>
                      <a:pt x="252" y="6024"/>
                    </a:cubicBezTo>
                    <a:cubicBezTo>
                      <a:pt x="168" y="6163"/>
                      <a:pt x="57" y="6302"/>
                      <a:pt x="1" y="6442"/>
                    </a:cubicBezTo>
                    <a:cubicBezTo>
                      <a:pt x="29" y="6442"/>
                      <a:pt x="57" y="6442"/>
                      <a:pt x="112" y="6386"/>
                    </a:cubicBezTo>
                    <a:cubicBezTo>
                      <a:pt x="809" y="5773"/>
                      <a:pt x="1785" y="5271"/>
                      <a:pt x="3011" y="4964"/>
                    </a:cubicBezTo>
                    <a:cubicBezTo>
                      <a:pt x="3402" y="4853"/>
                      <a:pt x="3820" y="4797"/>
                      <a:pt x="4266" y="4714"/>
                    </a:cubicBezTo>
                    <a:lnTo>
                      <a:pt x="4266" y="4714"/>
                    </a:lnTo>
                    <a:cubicBezTo>
                      <a:pt x="3625" y="5606"/>
                      <a:pt x="2872" y="6358"/>
                      <a:pt x="2036" y="6999"/>
                    </a:cubicBezTo>
                    <a:cubicBezTo>
                      <a:pt x="2092" y="7027"/>
                      <a:pt x="2175" y="7055"/>
                      <a:pt x="2203" y="7139"/>
                    </a:cubicBezTo>
                    <a:cubicBezTo>
                      <a:pt x="3095" y="6470"/>
                      <a:pt x="3903" y="5633"/>
                      <a:pt x="4545" y="4686"/>
                    </a:cubicBezTo>
                    <a:cubicBezTo>
                      <a:pt x="4823" y="4658"/>
                      <a:pt x="5102" y="4630"/>
                      <a:pt x="5381" y="4546"/>
                    </a:cubicBezTo>
                    <a:cubicBezTo>
                      <a:pt x="5660" y="4518"/>
                      <a:pt x="5966" y="4491"/>
                      <a:pt x="6245" y="4407"/>
                    </a:cubicBezTo>
                    <a:lnTo>
                      <a:pt x="6245" y="4407"/>
                    </a:lnTo>
                    <a:cubicBezTo>
                      <a:pt x="6022" y="5940"/>
                      <a:pt x="5130" y="7334"/>
                      <a:pt x="3792" y="8142"/>
                    </a:cubicBezTo>
                    <a:cubicBezTo>
                      <a:pt x="3876" y="8170"/>
                      <a:pt x="3987" y="8198"/>
                      <a:pt x="4071" y="8254"/>
                    </a:cubicBezTo>
                    <a:cubicBezTo>
                      <a:pt x="5409" y="7362"/>
                      <a:pt x="6301" y="5940"/>
                      <a:pt x="6496" y="4379"/>
                    </a:cubicBezTo>
                    <a:cubicBezTo>
                      <a:pt x="6663" y="4351"/>
                      <a:pt x="6830" y="4295"/>
                      <a:pt x="6970" y="4295"/>
                    </a:cubicBezTo>
                    <a:cubicBezTo>
                      <a:pt x="7722" y="4156"/>
                      <a:pt x="8475" y="3961"/>
                      <a:pt x="9200" y="3710"/>
                    </a:cubicBezTo>
                    <a:lnTo>
                      <a:pt x="9200" y="3710"/>
                    </a:lnTo>
                    <a:cubicBezTo>
                      <a:pt x="9060" y="4518"/>
                      <a:pt x="8782" y="5327"/>
                      <a:pt x="8419" y="6079"/>
                    </a:cubicBezTo>
                    <a:lnTo>
                      <a:pt x="8642" y="6191"/>
                    </a:lnTo>
                    <a:cubicBezTo>
                      <a:pt x="9033" y="5383"/>
                      <a:pt x="9311" y="4546"/>
                      <a:pt x="9451" y="3682"/>
                    </a:cubicBezTo>
                    <a:cubicBezTo>
                      <a:pt x="10092" y="3431"/>
                      <a:pt x="10733" y="3180"/>
                      <a:pt x="11318" y="2874"/>
                    </a:cubicBezTo>
                    <a:lnTo>
                      <a:pt x="11318" y="2874"/>
                    </a:lnTo>
                    <a:cubicBezTo>
                      <a:pt x="11458" y="4156"/>
                      <a:pt x="11263" y="5494"/>
                      <a:pt x="10733" y="6637"/>
                    </a:cubicBezTo>
                    <a:cubicBezTo>
                      <a:pt x="10844" y="6581"/>
                      <a:pt x="10984" y="6498"/>
                      <a:pt x="11040" y="6442"/>
                    </a:cubicBezTo>
                    <a:cubicBezTo>
                      <a:pt x="11541" y="5271"/>
                      <a:pt x="11709" y="3989"/>
                      <a:pt x="11541" y="2762"/>
                    </a:cubicBezTo>
                    <a:cubicBezTo>
                      <a:pt x="12099" y="2484"/>
                      <a:pt x="12656" y="2177"/>
                      <a:pt x="13158" y="1842"/>
                    </a:cubicBezTo>
                    <a:cubicBezTo>
                      <a:pt x="13130" y="1759"/>
                      <a:pt x="13130" y="1703"/>
                      <a:pt x="13074" y="1619"/>
                    </a:cubicBezTo>
                    <a:cubicBezTo>
                      <a:pt x="12573" y="1926"/>
                      <a:pt x="12099" y="2205"/>
                      <a:pt x="11597" y="2484"/>
                    </a:cubicBezTo>
                    <a:lnTo>
                      <a:pt x="11486" y="2288"/>
                    </a:lnTo>
                    <a:cubicBezTo>
                      <a:pt x="10984" y="1341"/>
                      <a:pt x="10064" y="588"/>
                      <a:pt x="8893" y="58"/>
                    </a:cubicBezTo>
                    <a:cubicBezTo>
                      <a:pt x="8837" y="58"/>
                      <a:pt x="8810" y="30"/>
                      <a:pt x="8782" y="3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88375" lIns="88375" spcFirstLastPara="1" rIns="88375" wrap="square" tIns="883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28" name="Google Shape;528;p39"/>
            <p:cNvSpPr/>
            <p:nvPr/>
          </p:nvSpPr>
          <p:spPr>
            <a:xfrm>
              <a:off x="5236005" y="2930766"/>
              <a:ext cx="707285" cy="897097"/>
            </a:xfrm>
            <a:custGeom>
              <a:rect b="b" l="l" r="r" t="t"/>
              <a:pathLst>
                <a:path extrusionOk="0" h="36028" w="28405">
                  <a:moveTo>
                    <a:pt x="5670" y="0"/>
                  </a:moveTo>
                  <a:cubicBezTo>
                    <a:pt x="5369" y="0"/>
                    <a:pt x="5067" y="26"/>
                    <a:pt x="4767" y="80"/>
                  </a:cubicBezTo>
                  <a:cubicBezTo>
                    <a:pt x="2091" y="582"/>
                    <a:pt x="0" y="3508"/>
                    <a:pt x="808" y="6073"/>
                  </a:cubicBezTo>
                  <a:cubicBezTo>
                    <a:pt x="1338" y="7801"/>
                    <a:pt x="2871" y="9056"/>
                    <a:pt x="3345" y="10784"/>
                  </a:cubicBezTo>
                  <a:cubicBezTo>
                    <a:pt x="4014" y="13237"/>
                    <a:pt x="2397" y="15941"/>
                    <a:pt x="3512" y="18199"/>
                  </a:cubicBezTo>
                  <a:cubicBezTo>
                    <a:pt x="5018" y="21265"/>
                    <a:pt x="10063" y="20763"/>
                    <a:pt x="11931" y="23634"/>
                  </a:cubicBezTo>
                  <a:cubicBezTo>
                    <a:pt x="12851" y="25140"/>
                    <a:pt x="12628" y="27035"/>
                    <a:pt x="12906" y="28736"/>
                  </a:cubicBezTo>
                  <a:cubicBezTo>
                    <a:pt x="13324" y="31523"/>
                    <a:pt x="15192" y="34032"/>
                    <a:pt x="17729" y="35203"/>
                  </a:cubicBezTo>
                  <a:cubicBezTo>
                    <a:pt x="18933" y="35769"/>
                    <a:pt x="20102" y="36028"/>
                    <a:pt x="21198" y="36028"/>
                  </a:cubicBezTo>
                  <a:cubicBezTo>
                    <a:pt x="25227" y="36028"/>
                    <a:pt x="28262" y="32524"/>
                    <a:pt x="28349" y="27899"/>
                  </a:cubicBezTo>
                  <a:cubicBezTo>
                    <a:pt x="28405" y="25502"/>
                    <a:pt x="27401" y="23049"/>
                    <a:pt x="25617" y="21404"/>
                  </a:cubicBezTo>
                  <a:cubicBezTo>
                    <a:pt x="24502" y="20373"/>
                    <a:pt x="23025" y="19509"/>
                    <a:pt x="22607" y="18031"/>
                  </a:cubicBezTo>
                  <a:cubicBezTo>
                    <a:pt x="22022" y="15941"/>
                    <a:pt x="23806" y="13655"/>
                    <a:pt x="22997" y="11648"/>
                  </a:cubicBezTo>
                  <a:cubicBezTo>
                    <a:pt x="22328" y="10059"/>
                    <a:pt x="20377" y="9502"/>
                    <a:pt x="18649" y="9362"/>
                  </a:cubicBezTo>
                  <a:cubicBezTo>
                    <a:pt x="16892" y="9223"/>
                    <a:pt x="14997" y="9251"/>
                    <a:pt x="13687" y="8108"/>
                  </a:cubicBezTo>
                  <a:cubicBezTo>
                    <a:pt x="12432" y="7021"/>
                    <a:pt x="12126" y="5209"/>
                    <a:pt x="11401" y="3704"/>
                  </a:cubicBezTo>
                  <a:cubicBezTo>
                    <a:pt x="10338" y="1578"/>
                    <a:pt x="8026" y="0"/>
                    <a:pt x="56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5401191" y="3083353"/>
              <a:ext cx="403280" cy="631663"/>
            </a:xfrm>
            <a:custGeom>
              <a:rect b="b" l="l" r="r" t="t"/>
              <a:pathLst>
                <a:path extrusionOk="0" fill="none" h="25368" w="16196">
                  <a:moveTo>
                    <a:pt x="0" y="1"/>
                  </a:moveTo>
                  <a:cubicBezTo>
                    <a:pt x="6746" y="7471"/>
                    <a:pt x="12265" y="16085"/>
                    <a:pt x="16196" y="25367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5406047" y="3313105"/>
              <a:ext cx="190908" cy="38894"/>
            </a:xfrm>
            <a:custGeom>
              <a:rect b="b" l="l" r="r" t="t"/>
              <a:pathLst>
                <a:path extrusionOk="0" fill="none" h="1562" w="7667">
                  <a:moveTo>
                    <a:pt x="0" y="0"/>
                  </a:moveTo>
                  <a:cubicBezTo>
                    <a:pt x="2342" y="1227"/>
                    <a:pt x="5130" y="1561"/>
                    <a:pt x="7666" y="892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9"/>
            <p:cNvSpPr/>
            <p:nvPr/>
          </p:nvSpPr>
          <p:spPr>
            <a:xfrm>
              <a:off x="5635102" y="3241618"/>
              <a:ext cx="40961" cy="150645"/>
            </a:xfrm>
            <a:custGeom>
              <a:rect b="b" l="l" r="r" t="t"/>
              <a:pathLst>
                <a:path extrusionOk="0" fill="none" h="6050" w="1645">
                  <a:moveTo>
                    <a:pt x="0" y="6049"/>
                  </a:moveTo>
                  <a:cubicBezTo>
                    <a:pt x="1255" y="4321"/>
                    <a:pt x="1645" y="2035"/>
                    <a:pt x="1004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9"/>
            <p:cNvSpPr/>
            <p:nvPr/>
          </p:nvSpPr>
          <p:spPr>
            <a:xfrm>
              <a:off x="5623996" y="3581029"/>
              <a:ext cx="133290" cy="31947"/>
            </a:xfrm>
            <a:custGeom>
              <a:rect b="b" l="l" r="r" t="t"/>
              <a:pathLst>
                <a:path extrusionOk="0" fill="none" h="1283" w="5353">
                  <a:moveTo>
                    <a:pt x="0" y="0"/>
                  </a:moveTo>
                  <a:cubicBezTo>
                    <a:pt x="1645" y="864"/>
                    <a:pt x="3513" y="1282"/>
                    <a:pt x="5352" y="1227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9"/>
            <p:cNvSpPr/>
            <p:nvPr/>
          </p:nvSpPr>
          <p:spPr>
            <a:xfrm>
              <a:off x="5777380" y="3536608"/>
              <a:ext cx="47235" cy="113843"/>
            </a:xfrm>
            <a:custGeom>
              <a:rect b="b" l="l" r="r" t="t"/>
              <a:pathLst>
                <a:path extrusionOk="0" fill="none" h="4572" w="1897">
                  <a:moveTo>
                    <a:pt x="1" y="4572"/>
                  </a:moveTo>
                  <a:cubicBezTo>
                    <a:pt x="1227" y="3429"/>
                    <a:pt x="1896" y="1728"/>
                    <a:pt x="1785" y="0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9"/>
            <p:cNvSpPr/>
            <p:nvPr/>
          </p:nvSpPr>
          <p:spPr>
            <a:xfrm>
              <a:off x="5238071" y="2931936"/>
              <a:ext cx="688560" cy="817766"/>
            </a:xfrm>
            <a:custGeom>
              <a:rect b="b" l="l" r="r" t="t"/>
              <a:pathLst>
                <a:path extrusionOk="0" h="32842" w="27653">
                  <a:moveTo>
                    <a:pt x="5683" y="0"/>
                  </a:moveTo>
                  <a:cubicBezTo>
                    <a:pt x="5369" y="0"/>
                    <a:pt x="5054" y="29"/>
                    <a:pt x="4739" y="88"/>
                  </a:cubicBezTo>
                  <a:cubicBezTo>
                    <a:pt x="2091" y="562"/>
                    <a:pt x="1" y="3489"/>
                    <a:pt x="753" y="6082"/>
                  </a:cubicBezTo>
                  <a:cubicBezTo>
                    <a:pt x="1283" y="7782"/>
                    <a:pt x="2816" y="9036"/>
                    <a:pt x="3290" y="10765"/>
                  </a:cubicBezTo>
                  <a:cubicBezTo>
                    <a:pt x="3959" y="13190"/>
                    <a:pt x="2370" y="15922"/>
                    <a:pt x="3485" y="18207"/>
                  </a:cubicBezTo>
                  <a:cubicBezTo>
                    <a:pt x="4962" y="21274"/>
                    <a:pt x="10036" y="20744"/>
                    <a:pt x="11876" y="23643"/>
                  </a:cubicBezTo>
                  <a:cubicBezTo>
                    <a:pt x="12823" y="25093"/>
                    <a:pt x="12572" y="26988"/>
                    <a:pt x="12851" y="28716"/>
                  </a:cubicBezTo>
                  <a:cubicBezTo>
                    <a:pt x="13102" y="30222"/>
                    <a:pt x="13743" y="31643"/>
                    <a:pt x="14691" y="32842"/>
                  </a:cubicBezTo>
                  <a:cubicBezTo>
                    <a:pt x="14496" y="32229"/>
                    <a:pt x="14356" y="31615"/>
                    <a:pt x="14245" y="31030"/>
                  </a:cubicBezTo>
                  <a:cubicBezTo>
                    <a:pt x="13938" y="29023"/>
                    <a:pt x="14022" y="27016"/>
                    <a:pt x="13715" y="25037"/>
                  </a:cubicBezTo>
                  <a:cubicBezTo>
                    <a:pt x="13409" y="23030"/>
                    <a:pt x="12545" y="21023"/>
                    <a:pt x="10788" y="20019"/>
                  </a:cubicBezTo>
                  <a:cubicBezTo>
                    <a:pt x="9088" y="19044"/>
                    <a:pt x="6746" y="19099"/>
                    <a:pt x="5492" y="17566"/>
                  </a:cubicBezTo>
                  <a:cubicBezTo>
                    <a:pt x="4739" y="16619"/>
                    <a:pt x="4628" y="15308"/>
                    <a:pt x="4656" y="14110"/>
                  </a:cubicBezTo>
                  <a:cubicBezTo>
                    <a:pt x="4739" y="12911"/>
                    <a:pt x="4935" y="11685"/>
                    <a:pt x="4656" y="10486"/>
                  </a:cubicBezTo>
                  <a:cubicBezTo>
                    <a:pt x="4377" y="9204"/>
                    <a:pt x="3624" y="8089"/>
                    <a:pt x="3095" y="6918"/>
                  </a:cubicBezTo>
                  <a:cubicBezTo>
                    <a:pt x="2565" y="5719"/>
                    <a:pt x="2314" y="4214"/>
                    <a:pt x="3095" y="3155"/>
                  </a:cubicBezTo>
                  <a:cubicBezTo>
                    <a:pt x="3622" y="2426"/>
                    <a:pt x="4484" y="2103"/>
                    <a:pt x="5381" y="2103"/>
                  </a:cubicBezTo>
                  <a:cubicBezTo>
                    <a:pt x="6098" y="2103"/>
                    <a:pt x="6837" y="2310"/>
                    <a:pt x="7443" y="2681"/>
                  </a:cubicBezTo>
                  <a:cubicBezTo>
                    <a:pt x="8809" y="3573"/>
                    <a:pt x="9646" y="4995"/>
                    <a:pt x="10482" y="6388"/>
                  </a:cubicBezTo>
                  <a:cubicBezTo>
                    <a:pt x="11318" y="7754"/>
                    <a:pt x="12210" y="9176"/>
                    <a:pt x="13660" y="9901"/>
                  </a:cubicBezTo>
                  <a:cubicBezTo>
                    <a:pt x="14914" y="10542"/>
                    <a:pt x="16336" y="10542"/>
                    <a:pt x="17701" y="10737"/>
                  </a:cubicBezTo>
                  <a:cubicBezTo>
                    <a:pt x="19039" y="10960"/>
                    <a:pt x="20517" y="11545"/>
                    <a:pt x="21102" y="12800"/>
                  </a:cubicBezTo>
                  <a:cubicBezTo>
                    <a:pt x="21771" y="14249"/>
                    <a:pt x="20963" y="15977"/>
                    <a:pt x="21130" y="17594"/>
                  </a:cubicBezTo>
                  <a:cubicBezTo>
                    <a:pt x="21353" y="19908"/>
                    <a:pt x="23555" y="21469"/>
                    <a:pt x="25507" y="22807"/>
                  </a:cubicBezTo>
                  <a:cubicBezTo>
                    <a:pt x="26231" y="23281"/>
                    <a:pt x="26984" y="23838"/>
                    <a:pt x="27653" y="24479"/>
                  </a:cubicBezTo>
                  <a:cubicBezTo>
                    <a:pt x="27207" y="23309"/>
                    <a:pt x="26482" y="22249"/>
                    <a:pt x="25562" y="21413"/>
                  </a:cubicBezTo>
                  <a:cubicBezTo>
                    <a:pt x="24447" y="20354"/>
                    <a:pt x="22998" y="19490"/>
                    <a:pt x="22580" y="18012"/>
                  </a:cubicBezTo>
                  <a:cubicBezTo>
                    <a:pt x="21966" y="15977"/>
                    <a:pt x="23750" y="13664"/>
                    <a:pt x="22942" y="11657"/>
                  </a:cubicBezTo>
                  <a:cubicBezTo>
                    <a:pt x="22301" y="10040"/>
                    <a:pt x="20294" y="9482"/>
                    <a:pt x="18593" y="9343"/>
                  </a:cubicBezTo>
                  <a:cubicBezTo>
                    <a:pt x="16865" y="9204"/>
                    <a:pt x="14970" y="9204"/>
                    <a:pt x="13660" y="8089"/>
                  </a:cubicBezTo>
                  <a:cubicBezTo>
                    <a:pt x="12405" y="7002"/>
                    <a:pt x="12126" y="5190"/>
                    <a:pt x="11346" y="3712"/>
                  </a:cubicBezTo>
                  <a:cubicBezTo>
                    <a:pt x="10265" y="1575"/>
                    <a:pt x="8015" y="0"/>
                    <a:pt x="5683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9"/>
            <p:cNvSpPr/>
            <p:nvPr/>
          </p:nvSpPr>
          <p:spPr>
            <a:xfrm>
              <a:off x="5395639" y="3190797"/>
              <a:ext cx="96488" cy="85531"/>
            </a:xfrm>
            <a:custGeom>
              <a:rect b="b" l="l" r="r" t="t"/>
              <a:pathLst>
                <a:path extrusionOk="0" h="3435" w="3875">
                  <a:moveTo>
                    <a:pt x="1296" y="1"/>
                  </a:moveTo>
                  <a:cubicBezTo>
                    <a:pt x="1114" y="1"/>
                    <a:pt x="947" y="77"/>
                    <a:pt x="809" y="257"/>
                  </a:cubicBezTo>
                  <a:cubicBezTo>
                    <a:pt x="0" y="1344"/>
                    <a:pt x="2063" y="2933"/>
                    <a:pt x="2760" y="3268"/>
                  </a:cubicBezTo>
                  <a:cubicBezTo>
                    <a:pt x="2927" y="3351"/>
                    <a:pt x="3133" y="3434"/>
                    <a:pt x="3320" y="3434"/>
                  </a:cubicBezTo>
                  <a:cubicBezTo>
                    <a:pt x="3445" y="3434"/>
                    <a:pt x="3562" y="3397"/>
                    <a:pt x="3652" y="3296"/>
                  </a:cubicBezTo>
                  <a:cubicBezTo>
                    <a:pt x="3875" y="3100"/>
                    <a:pt x="3791" y="2766"/>
                    <a:pt x="3736" y="2515"/>
                  </a:cubicBezTo>
                  <a:cubicBezTo>
                    <a:pt x="3550" y="1957"/>
                    <a:pt x="2218" y="1"/>
                    <a:pt x="1296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5884276" y="2871753"/>
              <a:ext cx="229777" cy="401015"/>
            </a:xfrm>
            <a:custGeom>
              <a:rect b="b" l="l" r="r" t="t"/>
              <a:pathLst>
                <a:path extrusionOk="0" h="16105" w="9228">
                  <a:moveTo>
                    <a:pt x="3281" y="0"/>
                  </a:moveTo>
                  <a:cubicBezTo>
                    <a:pt x="3218" y="0"/>
                    <a:pt x="3155" y="8"/>
                    <a:pt x="3095" y="25"/>
                  </a:cubicBezTo>
                  <a:cubicBezTo>
                    <a:pt x="2788" y="80"/>
                    <a:pt x="2537" y="331"/>
                    <a:pt x="2398" y="610"/>
                  </a:cubicBezTo>
                  <a:cubicBezTo>
                    <a:pt x="2258" y="889"/>
                    <a:pt x="2231" y="1195"/>
                    <a:pt x="2175" y="1530"/>
                  </a:cubicBezTo>
                  <a:cubicBezTo>
                    <a:pt x="2103" y="3087"/>
                    <a:pt x="2422" y="4685"/>
                    <a:pt x="3150" y="6077"/>
                  </a:cubicBezTo>
                  <a:lnTo>
                    <a:pt x="3150" y="6077"/>
                  </a:lnTo>
                  <a:cubicBezTo>
                    <a:pt x="2780" y="5502"/>
                    <a:pt x="2347" y="4971"/>
                    <a:pt x="1840" y="4485"/>
                  </a:cubicBezTo>
                  <a:cubicBezTo>
                    <a:pt x="1562" y="4234"/>
                    <a:pt x="1255" y="3983"/>
                    <a:pt x="893" y="3983"/>
                  </a:cubicBezTo>
                  <a:cubicBezTo>
                    <a:pt x="474" y="3983"/>
                    <a:pt x="168" y="4373"/>
                    <a:pt x="56" y="4763"/>
                  </a:cubicBezTo>
                  <a:cubicBezTo>
                    <a:pt x="1" y="5182"/>
                    <a:pt x="56" y="5600"/>
                    <a:pt x="168" y="5990"/>
                  </a:cubicBezTo>
                  <a:cubicBezTo>
                    <a:pt x="753" y="8220"/>
                    <a:pt x="1924" y="10227"/>
                    <a:pt x="3401" y="11927"/>
                  </a:cubicBezTo>
                  <a:cubicBezTo>
                    <a:pt x="4321" y="12987"/>
                    <a:pt x="5353" y="13879"/>
                    <a:pt x="6468" y="14771"/>
                  </a:cubicBezTo>
                  <a:cubicBezTo>
                    <a:pt x="6997" y="15133"/>
                    <a:pt x="7527" y="15495"/>
                    <a:pt x="8029" y="15802"/>
                  </a:cubicBezTo>
                  <a:cubicBezTo>
                    <a:pt x="8147" y="15873"/>
                    <a:pt x="8426" y="16105"/>
                    <a:pt x="8627" y="16105"/>
                  </a:cubicBezTo>
                  <a:cubicBezTo>
                    <a:pt x="8663" y="16105"/>
                    <a:pt x="8696" y="16098"/>
                    <a:pt x="8726" y="16081"/>
                  </a:cubicBezTo>
                  <a:cubicBezTo>
                    <a:pt x="8921" y="15969"/>
                    <a:pt x="8921" y="15495"/>
                    <a:pt x="8949" y="15328"/>
                  </a:cubicBezTo>
                  <a:cubicBezTo>
                    <a:pt x="9144" y="14129"/>
                    <a:pt x="9227" y="12959"/>
                    <a:pt x="9199" y="11760"/>
                  </a:cubicBezTo>
                  <a:cubicBezTo>
                    <a:pt x="9088" y="9391"/>
                    <a:pt x="8530" y="7021"/>
                    <a:pt x="7499" y="4903"/>
                  </a:cubicBezTo>
                  <a:cubicBezTo>
                    <a:pt x="7360" y="4624"/>
                    <a:pt x="7220" y="4373"/>
                    <a:pt x="6997" y="4178"/>
                  </a:cubicBezTo>
                  <a:cubicBezTo>
                    <a:pt x="6854" y="4015"/>
                    <a:pt x="6637" y="3911"/>
                    <a:pt x="6421" y="3911"/>
                  </a:cubicBezTo>
                  <a:cubicBezTo>
                    <a:pt x="6342" y="3911"/>
                    <a:pt x="6264" y="3925"/>
                    <a:pt x="6189" y="3955"/>
                  </a:cubicBezTo>
                  <a:cubicBezTo>
                    <a:pt x="5910" y="4067"/>
                    <a:pt x="5743" y="4317"/>
                    <a:pt x="5715" y="4596"/>
                  </a:cubicBezTo>
                  <a:cubicBezTo>
                    <a:pt x="5703" y="4715"/>
                    <a:pt x="5701" y="4834"/>
                    <a:pt x="5708" y="4953"/>
                  </a:cubicBezTo>
                  <a:lnTo>
                    <a:pt x="5708" y="4953"/>
                  </a:lnTo>
                  <a:cubicBezTo>
                    <a:pt x="5511" y="3642"/>
                    <a:pt x="5119" y="2361"/>
                    <a:pt x="4572" y="1167"/>
                  </a:cubicBezTo>
                  <a:cubicBezTo>
                    <a:pt x="4377" y="861"/>
                    <a:pt x="4238" y="582"/>
                    <a:pt x="4015" y="331"/>
                  </a:cubicBezTo>
                  <a:cubicBezTo>
                    <a:pt x="3813" y="130"/>
                    <a:pt x="3540" y="0"/>
                    <a:pt x="32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5975908" y="2950786"/>
              <a:ext cx="103435" cy="280449"/>
            </a:xfrm>
            <a:custGeom>
              <a:rect b="b" l="l" r="r" t="t"/>
              <a:pathLst>
                <a:path extrusionOk="0" fill="none" h="11263" w="4154">
                  <a:moveTo>
                    <a:pt x="0" y="1"/>
                  </a:moveTo>
                  <a:cubicBezTo>
                    <a:pt x="1227" y="3819"/>
                    <a:pt x="2593" y="7583"/>
                    <a:pt x="4154" y="11262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9"/>
            <p:cNvSpPr/>
            <p:nvPr/>
          </p:nvSpPr>
          <p:spPr>
            <a:xfrm>
              <a:off x="6052252" y="3008404"/>
              <a:ext cx="26394" cy="217950"/>
            </a:xfrm>
            <a:custGeom>
              <a:rect b="b" l="l" r="r" t="t"/>
              <a:pathLst>
                <a:path extrusionOk="0" fill="none" h="8753" w="1060">
                  <a:moveTo>
                    <a:pt x="0" y="0"/>
                  </a:moveTo>
                  <a:cubicBezTo>
                    <a:pt x="363" y="2927"/>
                    <a:pt x="697" y="5826"/>
                    <a:pt x="1060" y="8753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5932159" y="3025062"/>
              <a:ext cx="116657" cy="199922"/>
            </a:xfrm>
            <a:custGeom>
              <a:rect b="b" l="l" r="r" t="t"/>
              <a:pathLst>
                <a:path extrusionOk="0" fill="none" h="8029" w="4685">
                  <a:moveTo>
                    <a:pt x="1" y="0"/>
                  </a:moveTo>
                  <a:cubicBezTo>
                    <a:pt x="1283" y="2816"/>
                    <a:pt x="2844" y="5547"/>
                    <a:pt x="4684" y="8028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9"/>
            <p:cNvSpPr/>
            <p:nvPr/>
          </p:nvSpPr>
          <p:spPr>
            <a:xfrm>
              <a:off x="5830841" y="3061192"/>
              <a:ext cx="272804" cy="222282"/>
            </a:xfrm>
            <a:custGeom>
              <a:rect b="b" l="l" r="r" t="t"/>
              <a:pathLst>
                <a:path extrusionOk="0" h="8927" w="10956">
                  <a:moveTo>
                    <a:pt x="809" y="0"/>
                  </a:moveTo>
                  <a:cubicBezTo>
                    <a:pt x="635" y="0"/>
                    <a:pt x="471" y="39"/>
                    <a:pt x="335" y="138"/>
                  </a:cubicBezTo>
                  <a:cubicBezTo>
                    <a:pt x="0" y="389"/>
                    <a:pt x="56" y="835"/>
                    <a:pt x="112" y="1225"/>
                  </a:cubicBezTo>
                  <a:cubicBezTo>
                    <a:pt x="474" y="3037"/>
                    <a:pt x="1784" y="4514"/>
                    <a:pt x="3206" y="5657"/>
                  </a:cubicBezTo>
                  <a:cubicBezTo>
                    <a:pt x="4878" y="6967"/>
                    <a:pt x="6774" y="7943"/>
                    <a:pt x="8837" y="8556"/>
                  </a:cubicBezTo>
                  <a:cubicBezTo>
                    <a:pt x="9218" y="8683"/>
                    <a:pt x="9830" y="8926"/>
                    <a:pt x="10273" y="8926"/>
                  </a:cubicBezTo>
                  <a:cubicBezTo>
                    <a:pt x="10316" y="8926"/>
                    <a:pt x="10358" y="8924"/>
                    <a:pt x="10398" y="8919"/>
                  </a:cubicBezTo>
                  <a:cubicBezTo>
                    <a:pt x="10955" y="8863"/>
                    <a:pt x="10426" y="8082"/>
                    <a:pt x="10286" y="7720"/>
                  </a:cubicBezTo>
                  <a:cubicBezTo>
                    <a:pt x="9840" y="6633"/>
                    <a:pt x="9311" y="5546"/>
                    <a:pt x="8697" y="4542"/>
                  </a:cubicBezTo>
                  <a:cubicBezTo>
                    <a:pt x="7973" y="3399"/>
                    <a:pt x="7164" y="2340"/>
                    <a:pt x="6244" y="1365"/>
                  </a:cubicBezTo>
                  <a:cubicBezTo>
                    <a:pt x="6049" y="1120"/>
                    <a:pt x="5767" y="876"/>
                    <a:pt x="5475" y="876"/>
                  </a:cubicBezTo>
                  <a:cubicBezTo>
                    <a:pt x="5434" y="876"/>
                    <a:pt x="5393" y="880"/>
                    <a:pt x="5352" y="891"/>
                  </a:cubicBezTo>
                  <a:cubicBezTo>
                    <a:pt x="4962" y="946"/>
                    <a:pt x="4767" y="1392"/>
                    <a:pt x="4823" y="1811"/>
                  </a:cubicBezTo>
                  <a:cubicBezTo>
                    <a:pt x="4878" y="2201"/>
                    <a:pt x="5157" y="2507"/>
                    <a:pt x="5408" y="2842"/>
                  </a:cubicBezTo>
                  <a:cubicBezTo>
                    <a:pt x="4321" y="1643"/>
                    <a:pt x="2983" y="696"/>
                    <a:pt x="1478" y="138"/>
                  </a:cubicBezTo>
                  <a:cubicBezTo>
                    <a:pt x="1261" y="61"/>
                    <a:pt x="1027" y="0"/>
                    <a:pt x="8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9"/>
            <p:cNvSpPr/>
            <p:nvPr/>
          </p:nvSpPr>
          <p:spPr>
            <a:xfrm>
              <a:off x="5885671" y="3144433"/>
              <a:ext cx="161053" cy="107618"/>
            </a:xfrm>
            <a:custGeom>
              <a:rect b="b" l="l" r="r" t="t"/>
              <a:pathLst>
                <a:path extrusionOk="0" fill="none" h="4322" w="6468">
                  <a:moveTo>
                    <a:pt x="6467" y="4321"/>
                  </a:moveTo>
                  <a:cubicBezTo>
                    <a:pt x="4293" y="2900"/>
                    <a:pt x="2147" y="1450"/>
                    <a:pt x="0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5975908" y="3118761"/>
              <a:ext cx="89565" cy="133290"/>
            </a:xfrm>
            <a:custGeom>
              <a:rect b="b" l="l" r="r" t="t"/>
              <a:pathLst>
                <a:path extrusionOk="0" fill="none" h="5353" w="3597">
                  <a:moveTo>
                    <a:pt x="0" y="0"/>
                  </a:moveTo>
                  <a:cubicBezTo>
                    <a:pt x="1199" y="1784"/>
                    <a:pt x="2425" y="3596"/>
                    <a:pt x="3596" y="5352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6079318" y="2959426"/>
              <a:ext cx="152737" cy="287147"/>
            </a:xfrm>
            <a:custGeom>
              <a:rect b="b" l="l" r="r" t="t"/>
              <a:pathLst>
                <a:path extrusionOk="0" h="11532" w="6134">
                  <a:moveTo>
                    <a:pt x="3590" y="0"/>
                  </a:moveTo>
                  <a:cubicBezTo>
                    <a:pt x="3340" y="0"/>
                    <a:pt x="3086" y="118"/>
                    <a:pt x="2927" y="378"/>
                  </a:cubicBezTo>
                  <a:cubicBezTo>
                    <a:pt x="2258" y="1438"/>
                    <a:pt x="1952" y="2776"/>
                    <a:pt x="2119" y="4030"/>
                  </a:cubicBezTo>
                  <a:lnTo>
                    <a:pt x="1785" y="3500"/>
                  </a:lnTo>
                  <a:cubicBezTo>
                    <a:pt x="1620" y="3259"/>
                    <a:pt x="1374" y="3145"/>
                    <a:pt x="1128" y="3145"/>
                  </a:cubicBezTo>
                  <a:cubicBezTo>
                    <a:pt x="835" y="3145"/>
                    <a:pt x="543" y="3308"/>
                    <a:pt x="391" y="3612"/>
                  </a:cubicBezTo>
                  <a:cubicBezTo>
                    <a:pt x="307" y="3751"/>
                    <a:pt x="251" y="3918"/>
                    <a:pt x="224" y="4058"/>
                  </a:cubicBezTo>
                  <a:cubicBezTo>
                    <a:pt x="28" y="4615"/>
                    <a:pt x="1" y="5201"/>
                    <a:pt x="28" y="5814"/>
                  </a:cubicBezTo>
                  <a:cubicBezTo>
                    <a:pt x="84" y="6957"/>
                    <a:pt x="279" y="8100"/>
                    <a:pt x="586" y="9215"/>
                  </a:cubicBezTo>
                  <a:cubicBezTo>
                    <a:pt x="781" y="9800"/>
                    <a:pt x="1060" y="11417"/>
                    <a:pt x="1812" y="11528"/>
                  </a:cubicBezTo>
                  <a:cubicBezTo>
                    <a:pt x="1834" y="11531"/>
                    <a:pt x="1856" y="11532"/>
                    <a:pt x="1877" y="11532"/>
                  </a:cubicBezTo>
                  <a:cubicBezTo>
                    <a:pt x="2619" y="11532"/>
                    <a:pt x="3075" y="10148"/>
                    <a:pt x="3346" y="9633"/>
                  </a:cubicBezTo>
                  <a:cubicBezTo>
                    <a:pt x="4321" y="7877"/>
                    <a:pt x="5241" y="6093"/>
                    <a:pt x="5854" y="4197"/>
                  </a:cubicBezTo>
                  <a:cubicBezTo>
                    <a:pt x="6022" y="3751"/>
                    <a:pt x="6133" y="3249"/>
                    <a:pt x="5966" y="2776"/>
                  </a:cubicBezTo>
                  <a:cubicBezTo>
                    <a:pt x="5826" y="2469"/>
                    <a:pt x="5548" y="2218"/>
                    <a:pt x="5241" y="2218"/>
                  </a:cubicBezTo>
                  <a:cubicBezTo>
                    <a:pt x="5228" y="2217"/>
                    <a:pt x="5216" y="2217"/>
                    <a:pt x="5203" y="2217"/>
                  </a:cubicBezTo>
                  <a:cubicBezTo>
                    <a:pt x="4697" y="2217"/>
                    <a:pt x="4400" y="2759"/>
                    <a:pt x="4210" y="3222"/>
                  </a:cubicBezTo>
                  <a:cubicBezTo>
                    <a:pt x="4433" y="2385"/>
                    <a:pt x="4461" y="1521"/>
                    <a:pt x="4349" y="685"/>
                  </a:cubicBezTo>
                  <a:cubicBezTo>
                    <a:pt x="4316" y="254"/>
                    <a:pt x="3958" y="0"/>
                    <a:pt x="3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6111240" y="3101406"/>
              <a:ext cx="9064" cy="135381"/>
            </a:xfrm>
            <a:custGeom>
              <a:rect b="b" l="l" r="r" t="t"/>
              <a:pathLst>
                <a:path extrusionOk="0" fill="none" h="5437" w="364">
                  <a:moveTo>
                    <a:pt x="363" y="5436"/>
                  </a:moveTo>
                  <a:cubicBezTo>
                    <a:pt x="112" y="3624"/>
                    <a:pt x="1" y="1812"/>
                    <a:pt x="84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6129989" y="3015326"/>
              <a:ext cx="28486" cy="213816"/>
            </a:xfrm>
            <a:custGeom>
              <a:rect b="b" l="l" r="r" t="t"/>
              <a:pathLst>
                <a:path extrusionOk="0" fill="none" h="8587" w="1144">
                  <a:moveTo>
                    <a:pt x="0" y="8586"/>
                  </a:moveTo>
                  <a:cubicBezTo>
                    <a:pt x="196" y="5715"/>
                    <a:pt x="586" y="2844"/>
                    <a:pt x="1143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6139003" y="3056287"/>
              <a:ext cx="57643" cy="172856"/>
            </a:xfrm>
            <a:custGeom>
              <a:rect b="b" l="l" r="r" t="t"/>
              <a:pathLst>
                <a:path extrusionOk="0" fill="none" h="6942" w="2315">
                  <a:moveTo>
                    <a:pt x="1" y="6941"/>
                  </a:moveTo>
                  <a:cubicBezTo>
                    <a:pt x="530" y="4572"/>
                    <a:pt x="1339" y="2231"/>
                    <a:pt x="2314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5977975" y="3224461"/>
              <a:ext cx="385253" cy="587715"/>
            </a:xfrm>
            <a:custGeom>
              <a:rect b="b" l="l" r="r" t="t"/>
              <a:pathLst>
                <a:path extrusionOk="0" h="23603" w="15472">
                  <a:moveTo>
                    <a:pt x="6323" y="0"/>
                  </a:moveTo>
                  <a:cubicBezTo>
                    <a:pt x="5418" y="0"/>
                    <a:pt x="4512" y="258"/>
                    <a:pt x="3764" y="773"/>
                  </a:cubicBezTo>
                  <a:cubicBezTo>
                    <a:pt x="1" y="3282"/>
                    <a:pt x="2816" y="7240"/>
                    <a:pt x="4321" y="10223"/>
                  </a:cubicBezTo>
                  <a:cubicBezTo>
                    <a:pt x="6245" y="14041"/>
                    <a:pt x="8391" y="17777"/>
                    <a:pt x="10761" y="21401"/>
                  </a:cubicBezTo>
                  <a:cubicBezTo>
                    <a:pt x="11179" y="22070"/>
                    <a:pt x="11625" y="22711"/>
                    <a:pt x="12294" y="23185"/>
                  </a:cubicBezTo>
                  <a:cubicBezTo>
                    <a:pt x="12686" y="23446"/>
                    <a:pt x="13155" y="23602"/>
                    <a:pt x="13611" y="23602"/>
                  </a:cubicBezTo>
                  <a:cubicBezTo>
                    <a:pt x="13932" y="23602"/>
                    <a:pt x="14247" y="23525"/>
                    <a:pt x="14524" y="23352"/>
                  </a:cubicBezTo>
                  <a:cubicBezTo>
                    <a:pt x="15444" y="22766"/>
                    <a:pt x="15472" y="21428"/>
                    <a:pt x="15332" y="20313"/>
                  </a:cubicBezTo>
                  <a:cubicBezTo>
                    <a:pt x="14803" y="15463"/>
                    <a:pt x="13715" y="10669"/>
                    <a:pt x="12182" y="6041"/>
                  </a:cubicBezTo>
                  <a:cubicBezTo>
                    <a:pt x="11430" y="3728"/>
                    <a:pt x="10315" y="1302"/>
                    <a:pt x="8112" y="355"/>
                  </a:cubicBezTo>
                  <a:cubicBezTo>
                    <a:pt x="7550" y="118"/>
                    <a:pt x="6937" y="0"/>
                    <a:pt x="63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6057804" y="3372791"/>
              <a:ext cx="20841" cy="14616"/>
            </a:xfrm>
            <a:custGeom>
              <a:rect b="b" l="l" r="r" t="t"/>
              <a:pathLst>
                <a:path extrusionOk="0" fill="none" h="587" w="837">
                  <a:moveTo>
                    <a:pt x="0" y="586"/>
                  </a:moveTo>
                  <a:cubicBezTo>
                    <a:pt x="168" y="307"/>
                    <a:pt x="474" y="84"/>
                    <a:pt x="837" y="1"/>
                  </a:cubicBezTo>
                </a:path>
              </a:pathLst>
            </a:custGeom>
            <a:noFill/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6097370" y="3320053"/>
              <a:ext cx="107593" cy="36105"/>
            </a:xfrm>
            <a:custGeom>
              <a:rect b="b" l="l" r="r" t="t"/>
              <a:pathLst>
                <a:path extrusionOk="0" fill="none" h="1450" w="4321">
                  <a:moveTo>
                    <a:pt x="0" y="1450"/>
                  </a:moveTo>
                  <a:cubicBezTo>
                    <a:pt x="1338" y="669"/>
                    <a:pt x="2788" y="140"/>
                    <a:pt x="4321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6071674" y="3285342"/>
              <a:ext cx="87499" cy="41658"/>
            </a:xfrm>
            <a:custGeom>
              <a:rect b="b" l="l" r="r" t="t"/>
              <a:pathLst>
                <a:path extrusionOk="0" fill="none" h="1673" w="3514">
                  <a:moveTo>
                    <a:pt x="1" y="1673"/>
                  </a:moveTo>
                  <a:cubicBezTo>
                    <a:pt x="865" y="669"/>
                    <a:pt x="2147" y="28"/>
                    <a:pt x="3513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6180661" y="3276303"/>
              <a:ext cx="27091" cy="3511"/>
            </a:xfrm>
            <a:custGeom>
              <a:rect b="b" l="l" r="r" t="t"/>
              <a:pathLst>
                <a:path extrusionOk="0" fill="none" h="141" w="1088">
                  <a:moveTo>
                    <a:pt x="0" y="140"/>
                  </a:moveTo>
                  <a:cubicBezTo>
                    <a:pt x="363" y="113"/>
                    <a:pt x="697" y="57"/>
                    <a:pt x="1087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6093884" y="3395699"/>
              <a:ext cx="53485" cy="22933"/>
            </a:xfrm>
            <a:custGeom>
              <a:rect b="b" l="l" r="r" t="t"/>
              <a:pathLst>
                <a:path extrusionOk="0" fill="none" h="921" w="2148">
                  <a:moveTo>
                    <a:pt x="1" y="920"/>
                  </a:moveTo>
                  <a:cubicBezTo>
                    <a:pt x="670" y="502"/>
                    <a:pt x="1367" y="196"/>
                    <a:pt x="2147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9"/>
            <p:cNvSpPr/>
            <p:nvPr/>
          </p:nvSpPr>
          <p:spPr>
            <a:xfrm>
              <a:off x="6175805" y="3360988"/>
              <a:ext cx="72907" cy="17380"/>
            </a:xfrm>
            <a:custGeom>
              <a:rect b="b" l="l" r="r" t="t"/>
              <a:pathLst>
                <a:path extrusionOk="0" fill="none" h="698" w="2928">
                  <a:moveTo>
                    <a:pt x="0" y="698"/>
                  </a:moveTo>
                  <a:cubicBezTo>
                    <a:pt x="864" y="196"/>
                    <a:pt x="1924" y="1"/>
                    <a:pt x="2927" y="168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9"/>
            <p:cNvSpPr/>
            <p:nvPr/>
          </p:nvSpPr>
          <p:spPr>
            <a:xfrm>
              <a:off x="6112634" y="3456778"/>
              <a:ext cx="29880" cy="24327"/>
            </a:xfrm>
            <a:custGeom>
              <a:rect b="b" l="l" r="r" t="t"/>
              <a:pathLst>
                <a:path extrusionOk="0" fill="none" h="977" w="1200">
                  <a:moveTo>
                    <a:pt x="1" y="976"/>
                  </a:moveTo>
                  <a:cubicBezTo>
                    <a:pt x="279" y="530"/>
                    <a:pt x="725" y="168"/>
                    <a:pt x="1199" y="1"/>
                  </a:cubicBezTo>
                </a:path>
              </a:pathLst>
            </a:custGeom>
            <a:noFill/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>
              <a:off x="6199386" y="3420698"/>
              <a:ext cx="72907" cy="22236"/>
            </a:xfrm>
            <a:custGeom>
              <a:rect b="b" l="l" r="r" t="t"/>
              <a:pathLst>
                <a:path extrusionOk="0" fill="none" h="893" w="2928">
                  <a:moveTo>
                    <a:pt x="1" y="892"/>
                  </a:moveTo>
                  <a:cubicBezTo>
                    <a:pt x="781" y="474"/>
                    <a:pt x="1673" y="195"/>
                    <a:pt x="2538" y="0"/>
                  </a:cubicBezTo>
                  <a:cubicBezTo>
                    <a:pt x="2677" y="0"/>
                    <a:pt x="2789" y="0"/>
                    <a:pt x="2928" y="28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6179964" y="3402646"/>
              <a:ext cx="27091" cy="12525"/>
            </a:xfrm>
            <a:custGeom>
              <a:rect b="b" l="l" r="r" t="t"/>
              <a:pathLst>
                <a:path extrusionOk="0" fill="none" h="503" w="1088">
                  <a:moveTo>
                    <a:pt x="0" y="502"/>
                  </a:moveTo>
                  <a:cubicBezTo>
                    <a:pt x="307" y="223"/>
                    <a:pt x="669" y="56"/>
                    <a:pt x="1088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9"/>
            <p:cNvSpPr/>
            <p:nvPr/>
          </p:nvSpPr>
          <p:spPr>
            <a:xfrm>
              <a:off x="6152897" y="3515767"/>
              <a:ext cx="31250" cy="18775"/>
            </a:xfrm>
            <a:custGeom>
              <a:rect b="b" l="l" r="r" t="t"/>
              <a:pathLst>
                <a:path extrusionOk="0" fill="none" h="754" w="1255">
                  <a:moveTo>
                    <a:pt x="0" y="754"/>
                  </a:moveTo>
                  <a:cubicBezTo>
                    <a:pt x="391" y="419"/>
                    <a:pt x="809" y="196"/>
                    <a:pt x="1255" y="1"/>
                  </a:cubicBezTo>
                </a:path>
              </a:pathLst>
            </a:custGeom>
            <a:noFill/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6217438" y="3476225"/>
              <a:ext cx="63196" cy="21539"/>
            </a:xfrm>
            <a:custGeom>
              <a:rect b="b" l="l" r="r" t="t"/>
              <a:pathLst>
                <a:path extrusionOk="0" fill="none" h="865" w="2538">
                  <a:moveTo>
                    <a:pt x="1" y="864"/>
                  </a:moveTo>
                  <a:cubicBezTo>
                    <a:pt x="753" y="418"/>
                    <a:pt x="1645" y="139"/>
                    <a:pt x="2537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9"/>
            <p:cNvSpPr/>
            <p:nvPr/>
          </p:nvSpPr>
          <p:spPr>
            <a:xfrm>
              <a:off x="6154964" y="3524805"/>
              <a:ext cx="110407" cy="56249"/>
            </a:xfrm>
            <a:custGeom>
              <a:rect b="b" l="l" r="r" t="t"/>
              <a:pathLst>
                <a:path extrusionOk="0" fill="none" h="2259" w="4434">
                  <a:moveTo>
                    <a:pt x="1" y="2258"/>
                  </a:moveTo>
                  <a:cubicBezTo>
                    <a:pt x="1255" y="1143"/>
                    <a:pt x="2788" y="335"/>
                    <a:pt x="4433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39"/>
            <p:cNvSpPr/>
            <p:nvPr/>
          </p:nvSpPr>
          <p:spPr>
            <a:xfrm>
              <a:off x="6281307" y="3517858"/>
              <a:ext cx="22933" cy="6972"/>
            </a:xfrm>
            <a:custGeom>
              <a:rect b="b" l="l" r="r" t="t"/>
              <a:pathLst>
                <a:path extrusionOk="0" fill="none" h="280" w="921">
                  <a:moveTo>
                    <a:pt x="0" y="279"/>
                  </a:moveTo>
                  <a:cubicBezTo>
                    <a:pt x="251" y="56"/>
                    <a:pt x="614" y="1"/>
                    <a:pt x="920" y="56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39"/>
            <p:cNvSpPr/>
            <p:nvPr/>
          </p:nvSpPr>
          <p:spPr>
            <a:xfrm>
              <a:off x="6222294" y="3573385"/>
              <a:ext cx="20169" cy="11828"/>
            </a:xfrm>
            <a:custGeom>
              <a:rect b="b" l="l" r="r" t="t"/>
              <a:pathLst>
                <a:path extrusionOk="0" fill="none" h="475" w="810">
                  <a:moveTo>
                    <a:pt x="1" y="474"/>
                  </a:moveTo>
                  <a:cubicBezTo>
                    <a:pt x="224" y="279"/>
                    <a:pt x="530" y="112"/>
                    <a:pt x="809" y="1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6272965" y="3551872"/>
              <a:ext cx="46538" cy="10433"/>
            </a:xfrm>
            <a:custGeom>
              <a:rect b="b" l="l" r="r" t="t"/>
              <a:pathLst>
                <a:path extrusionOk="0" fill="none" h="419" w="1869">
                  <a:moveTo>
                    <a:pt x="1" y="419"/>
                  </a:moveTo>
                  <a:cubicBezTo>
                    <a:pt x="586" y="168"/>
                    <a:pt x="1227" y="28"/>
                    <a:pt x="1868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6204266" y="3596990"/>
              <a:ext cx="108290" cy="43052"/>
            </a:xfrm>
            <a:custGeom>
              <a:rect b="b" l="l" r="r" t="t"/>
              <a:pathLst>
                <a:path extrusionOk="0" fill="none" h="1729" w="4349">
                  <a:moveTo>
                    <a:pt x="0" y="1729"/>
                  </a:moveTo>
                  <a:cubicBezTo>
                    <a:pt x="1282" y="864"/>
                    <a:pt x="2788" y="223"/>
                    <a:pt x="4349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6238255" y="3655281"/>
              <a:ext cx="94446" cy="29880"/>
            </a:xfrm>
            <a:custGeom>
              <a:rect b="b" l="l" r="r" t="t"/>
              <a:pathLst>
                <a:path extrusionOk="0" fill="none" h="1200" w="3793">
                  <a:moveTo>
                    <a:pt x="1" y="1200"/>
                  </a:moveTo>
                  <a:cubicBezTo>
                    <a:pt x="1116" y="475"/>
                    <a:pt x="2426" y="57"/>
                    <a:pt x="3792" y="1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9"/>
            <p:cNvSpPr/>
            <p:nvPr/>
          </p:nvSpPr>
          <p:spPr>
            <a:xfrm>
              <a:off x="6273662" y="3696242"/>
              <a:ext cx="28486" cy="13919"/>
            </a:xfrm>
            <a:custGeom>
              <a:rect b="b" l="l" r="r" t="t"/>
              <a:pathLst>
                <a:path extrusionOk="0" fill="none" h="559" w="1144">
                  <a:moveTo>
                    <a:pt x="1" y="558"/>
                  </a:moveTo>
                  <a:cubicBezTo>
                    <a:pt x="307" y="279"/>
                    <a:pt x="698" y="84"/>
                    <a:pt x="1144" y="1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6312531" y="3688597"/>
              <a:ext cx="26394" cy="4208"/>
            </a:xfrm>
            <a:custGeom>
              <a:rect b="b" l="l" r="r" t="t"/>
              <a:pathLst>
                <a:path extrusionOk="0" fill="none" h="169" w="1060">
                  <a:moveTo>
                    <a:pt x="1" y="168"/>
                  </a:moveTo>
                  <a:cubicBezTo>
                    <a:pt x="335" y="29"/>
                    <a:pt x="698" y="1"/>
                    <a:pt x="1060" y="29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6277821" y="3724005"/>
              <a:ext cx="70840" cy="22933"/>
            </a:xfrm>
            <a:custGeom>
              <a:rect b="b" l="l" r="r" t="t"/>
              <a:pathLst>
                <a:path extrusionOk="0" fill="none" h="921" w="2845">
                  <a:moveTo>
                    <a:pt x="1" y="920"/>
                  </a:moveTo>
                  <a:cubicBezTo>
                    <a:pt x="837" y="363"/>
                    <a:pt x="1813" y="56"/>
                    <a:pt x="2844" y="1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6053646" y="3338329"/>
              <a:ext cx="140212" cy="232367"/>
            </a:xfrm>
            <a:custGeom>
              <a:rect b="b" l="l" r="r" t="t"/>
              <a:pathLst>
                <a:path extrusionOk="0" h="9332" w="5631">
                  <a:moveTo>
                    <a:pt x="883" y="0"/>
                  </a:moveTo>
                  <a:cubicBezTo>
                    <a:pt x="424" y="0"/>
                    <a:pt x="21" y="601"/>
                    <a:pt x="0" y="1106"/>
                  </a:cubicBezTo>
                  <a:cubicBezTo>
                    <a:pt x="0" y="1663"/>
                    <a:pt x="335" y="2249"/>
                    <a:pt x="558" y="2751"/>
                  </a:cubicBezTo>
                  <a:cubicBezTo>
                    <a:pt x="836" y="3364"/>
                    <a:pt x="1115" y="4005"/>
                    <a:pt x="1422" y="4618"/>
                  </a:cubicBezTo>
                  <a:cubicBezTo>
                    <a:pt x="2147" y="5984"/>
                    <a:pt x="2955" y="7294"/>
                    <a:pt x="3819" y="8521"/>
                  </a:cubicBezTo>
                  <a:cubicBezTo>
                    <a:pt x="3986" y="8772"/>
                    <a:pt x="4181" y="9022"/>
                    <a:pt x="4404" y="9162"/>
                  </a:cubicBezTo>
                  <a:cubicBezTo>
                    <a:pt x="4566" y="9270"/>
                    <a:pt x="4752" y="9331"/>
                    <a:pt x="4930" y="9331"/>
                  </a:cubicBezTo>
                  <a:cubicBezTo>
                    <a:pt x="5028" y="9331"/>
                    <a:pt x="5124" y="9313"/>
                    <a:pt x="5213" y="9273"/>
                  </a:cubicBezTo>
                  <a:cubicBezTo>
                    <a:pt x="5492" y="9134"/>
                    <a:pt x="5631" y="8772"/>
                    <a:pt x="5631" y="8493"/>
                  </a:cubicBezTo>
                  <a:cubicBezTo>
                    <a:pt x="5631" y="8186"/>
                    <a:pt x="5492" y="7880"/>
                    <a:pt x="5380" y="7601"/>
                  </a:cubicBezTo>
                  <a:cubicBezTo>
                    <a:pt x="4823" y="6291"/>
                    <a:pt x="4237" y="5008"/>
                    <a:pt x="3540" y="3782"/>
                  </a:cubicBezTo>
                  <a:cubicBezTo>
                    <a:pt x="3206" y="3169"/>
                    <a:pt x="2843" y="2528"/>
                    <a:pt x="2453" y="1942"/>
                  </a:cubicBezTo>
                  <a:cubicBezTo>
                    <a:pt x="2147" y="1385"/>
                    <a:pt x="1812" y="660"/>
                    <a:pt x="1338" y="214"/>
                  </a:cubicBezTo>
                  <a:cubicBezTo>
                    <a:pt x="1188" y="64"/>
                    <a:pt x="1033" y="0"/>
                    <a:pt x="883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5735050" y="3296447"/>
              <a:ext cx="217277" cy="219344"/>
            </a:xfrm>
            <a:custGeom>
              <a:rect b="b" l="l" r="r" t="t"/>
              <a:pathLst>
                <a:path extrusionOk="0" fill="none" h="8809" w="8726">
                  <a:moveTo>
                    <a:pt x="1561" y="8809"/>
                  </a:moveTo>
                  <a:cubicBezTo>
                    <a:pt x="1004" y="7917"/>
                    <a:pt x="474" y="6969"/>
                    <a:pt x="251" y="5966"/>
                  </a:cubicBezTo>
                  <a:cubicBezTo>
                    <a:pt x="0" y="4962"/>
                    <a:pt x="56" y="3791"/>
                    <a:pt x="558" y="2899"/>
                  </a:cubicBezTo>
                  <a:cubicBezTo>
                    <a:pt x="1060" y="1980"/>
                    <a:pt x="2091" y="1283"/>
                    <a:pt x="3122" y="1366"/>
                  </a:cubicBezTo>
                  <a:cubicBezTo>
                    <a:pt x="4182" y="1422"/>
                    <a:pt x="5157" y="2370"/>
                    <a:pt x="5102" y="3401"/>
                  </a:cubicBezTo>
                  <a:cubicBezTo>
                    <a:pt x="5102" y="3875"/>
                    <a:pt x="4906" y="4321"/>
                    <a:pt x="4544" y="4600"/>
                  </a:cubicBezTo>
                  <a:cubicBezTo>
                    <a:pt x="4210" y="4879"/>
                    <a:pt x="3680" y="4990"/>
                    <a:pt x="3290" y="4767"/>
                  </a:cubicBezTo>
                  <a:cubicBezTo>
                    <a:pt x="2872" y="4600"/>
                    <a:pt x="2593" y="4154"/>
                    <a:pt x="2537" y="3652"/>
                  </a:cubicBezTo>
                  <a:cubicBezTo>
                    <a:pt x="2453" y="3206"/>
                    <a:pt x="2593" y="2732"/>
                    <a:pt x="2816" y="2314"/>
                  </a:cubicBezTo>
                  <a:cubicBezTo>
                    <a:pt x="3345" y="1255"/>
                    <a:pt x="4349" y="502"/>
                    <a:pt x="5464" y="251"/>
                  </a:cubicBezTo>
                  <a:cubicBezTo>
                    <a:pt x="6579" y="0"/>
                    <a:pt x="7833" y="307"/>
                    <a:pt x="8725" y="106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39"/>
            <p:cNvSpPr/>
            <p:nvPr/>
          </p:nvSpPr>
          <p:spPr>
            <a:xfrm>
              <a:off x="5453232" y="3435115"/>
              <a:ext cx="968311" cy="922719"/>
            </a:xfrm>
            <a:custGeom>
              <a:rect b="b" l="l" r="r" t="t"/>
              <a:pathLst>
                <a:path extrusionOk="0" h="37057" w="38888">
                  <a:moveTo>
                    <a:pt x="18896" y="1"/>
                  </a:moveTo>
                  <a:cubicBezTo>
                    <a:pt x="11673" y="1"/>
                    <a:pt x="4658" y="4380"/>
                    <a:pt x="1674" y="11658"/>
                  </a:cubicBezTo>
                  <a:cubicBezTo>
                    <a:pt x="419" y="14669"/>
                    <a:pt x="1" y="18097"/>
                    <a:pt x="308" y="21415"/>
                  </a:cubicBezTo>
                  <a:cubicBezTo>
                    <a:pt x="1144" y="29972"/>
                    <a:pt x="6580" y="35547"/>
                    <a:pt x="14413" y="36774"/>
                  </a:cubicBezTo>
                  <a:cubicBezTo>
                    <a:pt x="15612" y="36962"/>
                    <a:pt x="16861" y="37057"/>
                    <a:pt x="18131" y="37057"/>
                  </a:cubicBezTo>
                  <a:cubicBezTo>
                    <a:pt x="26482" y="37057"/>
                    <a:pt x="35716" y="32930"/>
                    <a:pt x="37410" y="23784"/>
                  </a:cubicBezTo>
                  <a:cubicBezTo>
                    <a:pt x="38887" y="15867"/>
                    <a:pt x="35040" y="6975"/>
                    <a:pt x="28378" y="2766"/>
                  </a:cubicBezTo>
                  <a:cubicBezTo>
                    <a:pt x="25404" y="878"/>
                    <a:pt x="22129" y="1"/>
                    <a:pt x="188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39"/>
            <p:cNvSpPr/>
            <p:nvPr/>
          </p:nvSpPr>
          <p:spPr>
            <a:xfrm>
              <a:off x="5889132" y="3434817"/>
              <a:ext cx="450491" cy="825759"/>
            </a:xfrm>
            <a:custGeom>
              <a:rect b="b" l="l" r="r" t="t"/>
              <a:pathLst>
                <a:path extrusionOk="0" h="33163" w="18092">
                  <a:moveTo>
                    <a:pt x="1329" y="0"/>
                  </a:moveTo>
                  <a:cubicBezTo>
                    <a:pt x="882" y="0"/>
                    <a:pt x="442" y="14"/>
                    <a:pt x="1" y="46"/>
                  </a:cubicBezTo>
                  <a:cubicBezTo>
                    <a:pt x="56" y="2611"/>
                    <a:pt x="1116" y="5147"/>
                    <a:pt x="3011" y="6820"/>
                  </a:cubicBezTo>
                  <a:cubicBezTo>
                    <a:pt x="5436" y="8966"/>
                    <a:pt x="8977" y="9719"/>
                    <a:pt x="11234" y="12088"/>
                  </a:cubicBezTo>
                  <a:cubicBezTo>
                    <a:pt x="13241" y="14207"/>
                    <a:pt x="13883" y="17524"/>
                    <a:pt x="12795" y="20228"/>
                  </a:cubicBezTo>
                  <a:cubicBezTo>
                    <a:pt x="12266" y="21566"/>
                    <a:pt x="11374" y="22737"/>
                    <a:pt x="11234" y="24158"/>
                  </a:cubicBezTo>
                  <a:cubicBezTo>
                    <a:pt x="11011" y="26026"/>
                    <a:pt x="12126" y="27699"/>
                    <a:pt x="12879" y="29371"/>
                  </a:cubicBezTo>
                  <a:cubicBezTo>
                    <a:pt x="13381" y="30570"/>
                    <a:pt x="13715" y="31880"/>
                    <a:pt x="13799" y="33162"/>
                  </a:cubicBezTo>
                  <a:cubicBezTo>
                    <a:pt x="14468" y="32716"/>
                    <a:pt x="15053" y="32186"/>
                    <a:pt x="15611" y="31657"/>
                  </a:cubicBezTo>
                  <a:cubicBezTo>
                    <a:pt x="15667" y="31071"/>
                    <a:pt x="15667" y="30486"/>
                    <a:pt x="15611" y="29929"/>
                  </a:cubicBezTo>
                  <a:cubicBezTo>
                    <a:pt x="15472" y="27894"/>
                    <a:pt x="14914" y="25831"/>
                    <a:pt x="15388" y="23852"/>
                  </a:cubicBezTo>
                  <a:cubicBezTo>
                    <a:pt x="15750" y="22179"/>
                    <a:pt x="16837" y="20730"/>
                    <a:pt x="17256" y="19057"/>
                  </a:cubicBezTo>
                  <a:cubicBezTo>
                    <a:pt x="18092" y="15740"/>
                    <a:pt x="16224" y="12256"/>
                    <a:pt x="13743" y="9914"/>
                  </a:cubicBezTo>
                  <a:cubicBezTo>
                    <a:pt x="11262" y="7545"/>
                    <a:pt x="8168" y="5956"/>
                    <a:pt x="5520" y="3726"/>
                  </a:cubicBezTo>
                  <a:cubicBezTo>
                    <a:pt x="4266" y="2667"/>
                    <a:pt x="3123" y="1412"/>
                    <a:pt x="2286" y="18"/>
                  </a:cubicBezTo>
                  <a:cubicBezTo>
                    <a:pt x="1963" y="7"/>
                    <a:pt x="1645" y="0"/>
                    <a:pt x="13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5503231" y="3547016"/>
              <a:ext cx="415780" cy="811516"/>
            </a:xfrm>
            <a:custGeom>
              <a:rect b="b" l="l" r="r" t="t"/>
              <a:pathLst>
                <a:path extrusionOk="0" h="32591" w="16698">
                  <a:moveTo>
                    <a:pt x="4850" y="0"/>
                  </a:moveTo>
                  <a:lnTo>
                    <a:pt x="4850" y="0"/>
                  </a:lnTo>
                  <a:cubicBezTo>
                    <a:pt x="2871" y="1701"/>
                    <a:pt x="1199" y="3847"/>
                    <a:pt x="0" y="6356"/>
                  </a:cubicBezTo>
                  <a:cubicBezTo>
                    <a:pt x="808" y="8056"/>
                    <a:pt x="2369" y="9366"/>
                    <a:pt x="2871" y="11234"/>
                  </a:cubicBezTo>
                  <a:cubicBezTo>
                    <a:pt x="3568" y="13882"/>
                    <a:pt x="1700" y="16530"/>
                    <a:pt x="1505" y="19262"/>
                  </a:cubicBezTo>
                  <a:cubicBezTo>
                    <a:pt x="1282" y="21910"/>
                    <a:pt x="2648" y="24503"/>
                    <a:pt x="4544" y="26426"/>
                  </a:cubicBezTo>
                  <a:cubicBezTo>
                    <a:pt x="6383" y="28322"/>
                    <a:pt x="8669" y="29715"/>
                    <a:pt x="10871" y="31249"/>
                  </a:cubicBezTo>
                  <a:lnTo>
                    <a:pt x="12349" y="32308"/>
                  </a:lnTo>
                  <a:lnTo>
                    <a:pt x="12405" y="32308"/>
                  </a:lnTo>
                  <a:cubicBezTo>
                    <a:pt x="13631" y="32483"/>
                    <a:pt x="14925" y="32591"/>
                    <a:pt x="16246" y="32591"/>
                  </a:cubicBezTo>
                  <a:cubicBezTo>
                    <a:pt x="16396" y="32591"/>
                    <a:pt x="16547" y="32589"/>
                    <a:pt x="16697" y="32587"/>
                  </a:cubicBezTo>
                  <a:cubicBezTo>
                    <a:pt x="16279" y="30635"/>
                    <a:pt x="15276" y="28851"/>
                    <a:pt x="13770" y="27569"/>
                  </a:cubicBezTo>
                  <a:cubicBezTo>
                    <a:pt x="11986" y="26064"/>
                    <a:pt x="9645" y="25283"/>
                    <a:pt x="8084" y="23527"/>
                  </a:cubicBezTo>
                  <a:cubicBezTo>
                    <a:pt x="6300" y="21548"/>
                    <a:pt x="5937" y="18482"/>
                    <a:pt x="7108" y="16112"/>
                  </a:cubicBezTo>
                  <a:cubicBezTo>
                    <a:pt x="7582" y="15137"/>
                    <a:pt x="8335" y="14300"/>
                    <a:pt x="8892" y="13380"/>
                  </a:cubicBezTo>
                  <a:cubicBezTo>
                    <a:pt x="9450" y="12461"/>
                    <a:pt x="9868" y="11373"/>
                    <a:pt x="9645" y="10314"/>
                  </a:cubicBezTo>
                  <a:cubicBezTo>
                    <a:pt x="9338" y="8753"/>
                    <a:pt x="7805" y="7805"/>
                    <a:pt x="6718" y="6635"/>
                  </a:cubicBezTo>
                  <a:cubicBezTo>
                    <a:pt x="5129" y="4879"/>
                    <a:pt x="4432" y="2342"/>
                    <a:pt x="48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39"/>
            <p:cNvSpPr/>
            <p:nvPr/>
          </p:nvSpPr>
          <p:spPr>
            <a:xfrm>
              <a:off x="5710051" y="3458870"/>
              <a:ext cx="417872" cy="884996"/>
            </a:xfrm>
            <a:custGeom>
              <a:rect b="b" l="l" r="r" t="t"/>
              <a:pathLst>
                <a:path extrusionOk="0" h="35542" w="16782">
                  <a:moveTo>
                    <a:pt x="2872" y="0"/>
                  </a:moveTo>
                  <a:cubicBezTo>
                    <a:pt x="2008" y="279"/>
                    <a:pt x="1144" y="669"/>
                    <a:pt x="307" y="1059"/>
                  </a:cubicBezTo>
                  <a:cubicBezTo>
                    <a:pt x="84" y="1951"/>
                    <a:pt x="1" y="2871"/>
                    <a:pt x="57" y="3791"/>
                  </a:cubicBezTo>
                  <a:cubicBezTo>
                    <a:pt x="196" y="6188"/>
                    <a:pt x="1339" y="8558"/>
                    <a:pt x="3207" y="10147"/>
                  </a:cubicBezTo>
                  <a:cubicBezTo>
                    <a:pt x="4377" y="11150"/>
                    <a:pt x="5910" y="11987"/>
                    <a:pt x="6440" y="13436"/>
                  </a:cubicBezTo>
                  <a:cubicBezTo>
                    <a:pt x="7053" y="15192"/>
                    <a:pt x="6022" y="17004"/>
                    <a:pt x="5018" y="18537"/>
                  </a:cubicBezTo>
                  <a:cubicBezTo>
                    <a:pt x="3987" y="20042"/>
                    <a:pt x="2844" y="21771"/>
                    <a:pt x="3234" y="23555"/>
                  </a:cubicBezTo>
                  <a:cubicBezTo>
                    <a:pt x="3513" y="24865"/>
                    <a:pt x="4545" y="25868"/>
                    <a:pt x="5715" y="26565"/>
                  </a:cubicBezTo>
                  <a:cubicBezTo>
                    <a:pt x="6858" y="27262"/>
                    <a:pt x="8113" y="27736"/>
                    <a:pt x="9255" y="28461"/>
                  </a:cubicBezTo>
                  <a:cubicBezTo>
                    <a:pt x="11653" y="29994"/>
                    <a:pt x="13158" y="32698"/>
                    <a:pt x="13437" y="35541"/>
                  </a:cubicBezTo>
                  <a:cubicBezTo>
                    <a:pt x="13966" y="35374"/>
                    <a:pt x="14552" y="35235"/>
                    <a:pt x="15193" y="35012"/>
                  </a:cubicBezTo>
                  <a:cubicBezTo>
                    <a:pt x="16057" y="33227"/>
                    <a:pt x="16782" y="31276"/>
                    <a:pt x="16169" y="29436"/>
                  </a:cubicBezTo>
                  <a:cubicBezTo>
                    <a:pt x="15277" y="26816"/>
                    <a:pt x="12043" y="25395"/>
                    <a:pt x="11709" y="22691"/>
                  </a:cubicBezTo>
                  <a:cubicBezTo>
                    <a:pt x="11346" y="20042"/>
                    <a:pt x="13994" y="17840"/>
                    <a:pt x="14022" y="15192"/>
                  </a:cubicBezTo>
                  <a:cubicBezTo>
                    <a:pt x="14022" y="13548"/>
                    <a:pt x="13019" y="12014"/>
                    <a:pt x="11792" y="10927"/>
                  </a:cubicBezTo>
                  <a:cubicBezTo>
                    <a:pt x="10593" y="9812"/>
                    <a:pt x="9088" y="9032"/>
                    <a:pt x="7806" y="8000"/>
                  </a:cubicBezTo>
                  <a:cubicBezTo>
                    <a:pt x="5297" y="6021"/>
                    <a:pt x="3569" y="3094"/>
                    <a:pt x="28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9"/>
            <p:cNvSpPr/>
            <p:nvPr/>
          </p:nvSpPr>
          <p:spPr>
            <a:xfrm>
              <a:off x="6151503" y="3576174"/>
              <a:ext cx="211028" cy="358859"/>
            </a:xfrm>
            <a:custGeom>
              <a:rect b="b" l="l" r="r" t="t"/>
              <a:pathLst>
                <a:path extrusionOk="0" fill="none" h="14412" w="8475">
                  <a:moveTo>
                    <a:pt x="1" y="0"/>
                  </a:moveTo>
                  <a:cubicBezTo>
                    <a:pt x="2621" y="1338"/>
                    <a:pt x="4795" y="3429"/>
                    <a:pt x="6273" y="5993"/>
                  </a:cubicBezTo>
                  <a:cubicBezTo>
                    <a:pt x="7722" y="8530"/>
                    <a:pt x="8475" y="11485"/>
                    <a:pt x="8307" y="14412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6343084" y="3993324"/>
              <a:ext cx="9039" cy="34711"/>
            </a:xfrm>
            <a:custGeom>
              <a:rect b="b" l="l" r="r" t="t"/>
              <a:pathLst>
                <a:path extrusionOk="0" fill="none" h="1394" w="363">
                  <a:moveTo>
                    <a:pt x="363" y="0"/>
                  </a:moveTo>
                  <a:cubicBezTo>
                    <a:pt x="251" y="446"/>
                    <a:pt x="140" y="920"/>
                    <a:pt x="0" y="1394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5814880" y="4246656"/>
              <a:ext cx="324148" cy="56946"/>
            </a:xfrm>
            <a:custGeom>
              <a:rect b="b" l="l" r="r" t="t"/>
              <a:pathLst>
                <a:path extrusionOk="0" fill="none" h="2287" w="13018">
                  <a:moveTo>
                    <a:pt x="0" y="558"/>
                  </a:moveTo>
                  <a:cubicBezTo>
                    <a:pt x="1979" y="1701"/>
                    <a:pt x="4293" y="2286"/>
                    <a:pt x="6579" y="2203"/>
                  </a:cubicBezTo>
                  <a:cubicBezTo>
                    <a:pt x="8892" y="2091"/>
                    <a:pt x="11150" y="1311"/>
                    <a:pt x="13018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5528206" y="3612428"/>
              <a:ext cx="241580" cy="447578"/>
            </a:xfrm>
            <a:custGeom>
              <a:rect b="b" l="l" r="r" t="t"/>
              <a:pathLst>
                <a:path extrusionOk="0" h="17975" w="9702">
                  <a:moveTo>
                    <a:pt x="5933" y="1"/>
                  </a:moveTo>
                  <a:cubicBezTo>
                    <a:pt x="5111" y="1"/>
                    <a:pt x="4323" y="438"/>
                    <a:pt x="3680" y="1081"/>
                  </a:cubicBezTo>
                  <a:cubicBezTo>
                    <a:pt x="1924" y="2865"/>
                    <a:pt x="837" y="5569"/>
                    <a:pt x="335" y="8022"/>
                  </a:cubicBezTo>
                  <a:cubicBezTo>
                    <a:pt x="140" y="8914"/>
                    <a:pt x="1" y="9834"/>
                    <a:pt x="1" y="10726"/>
                  </a:cubicBezTo>
                  <a:cubicBezTo>
                    <a:pt x="1" y="12537"/>
                    <a:pt x="335" y="14322"/>
                    <a:pt x="1032" y="15994"/>
                  </a:cubicBezTo>
                  <a:cubicBezTo>
                    <a:pt x="1394" y="16886"/>
                    <a:pt x="2063" y="17917"/>
                    <a:pt x="3039" y="17973"/>
                  </a:cubicBezTo>
                  <a:cubicBezTo>
                    <a:pt x="3058" y="17974"/>
                    <a:pt x="3076" y="17974"/>
                    <a:pt x="3094" y="17974"/>
                  </a:cubicBezTo>
                  <a:cubicBezTo>
                    <a:pt x="3878" y="17974"/>
                    <a:pt x="4529" y="17402"/>
                    <a:pt x="5074" y="16830"/>
                  </a:cubicBezTo>
                  <a:cubicBezTo>
                    <a:pt x="8140" y="13485"/>
                    <a:pt x="9701" y="8774"/>
                    <a:pt x="9283" y="4286"/>
                  </a:cubicBezTo>
                  <a:cubicBezTo>
                    <a:pt x="9144" y="2893"/>
                    <a:pt x="8475" y="1137"/>
                    <a:pt x="7220" y="384"/>
                  </a:cubicBezTo>
                  <a:cubicBezTo>
                    <a:pt x="6792" y="118"/>
                    <a:pt x="6358" y="1"/>
                    <a:pt x="5933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8054012" y="3540716"/>
              <a:ext cx="543517" cy="622052"/>
            </a:xfrm>
            <a:custGeom>
              <a:rect b="b" l="l" r="r" t="t"/>
              <a:pathLst>
                <a:path extrusionOk="0" h="24982" w="21828">
                  <a:moveTo>
                    <a:pt x="14192" y="1"/>
                  </a:moveTo>
                  <a:cubicBezTo>
                    <a:pt x="13342" y="1"/>
                    <a:pt x="12453" y="294"/>
                    <a:pt x="11681" y="671"/>
                  </a:cubicBezTo>
                  <a:cubicBezTo>
                    <a:pt x="10426" y="1257"/>
                    <a:pt x="9228" y="2149"/>
                    <a:pt x="7834" y="2316"/>
                  </a:cubicBezTo>
                  <a:cubicBezTo>
                    <a:pt x="6775" y="2455"/>
                    <a:pt x="5576" y="2205"/>
                    <a:pt x="4628" y="2734"/>
                  </a:cubicBezTo>
                  <a:cubicBezTo>
                    <a:pt x="3736" y="3264"/>
                    <a:pt x="3318" y="4323"/>
                    <a:pt x="3290" y="5382"/>
                  </a:cubicBezTo>
                  <a:cubicBezTo>
                    <a:pt x="3234" y="6414"/>
                    <a:pt x="3569" y="7445"/>
                    <a:pt x="3764" y="8449"/>
                  </a:cubicBezTo>
                  <a:cubicBezTo>
                    <a:pt x="3959" y="9508"/>
                    <a:pt x="4071" y="10567"/>
                    <a:pt x="3708" y="11515"/>
                  </a:cubicBezTo>
                  <a:cubicBezTo>
                    <a:pt x="3095" y="12992"/>
                    <a:pt x="1422" y="13829"/>
                    <a:pt x="781" y="15250"/>
                  </a:cubicBezTo>
                  <a:cubicBezTo>
                    <a:pt x="1" y="16923"/>
                    <a:pt x="781" y="18902"/>
                    <a:pt x="1813" y="20435"/>
                  </a:cubicBezTo>
                  <a:cubicBezTo>
                    <a:pt x="2510" y="21411"/>
                    <a:pt x="3290" y="22275"/>
                    <a:pt x="3931" y="23334"/>
                  </a:cubicBezTo>
                  <a:cubicBezTo>
                    <a:pt x="4433" y="24059"/>
                    <a:pt x="4712" y="24756"/>
                    <a:pt x="5660" y="24895"/>
                  </a:cubicBezTo>
                  <a:cubicBezTo>
                    <a:pt x="6055" y="24955"/>
                    <a:pt x="6469" y="24982"/>
                    <a:pt x="6894" y="24982"/>
                  </a:cubicBezTo>
                  <a:cubicBezTo>
                    <a:pt x="8651" y="24982"/>
                    <a:pt x="10594" y="24519"/>
                    <a:pt x="12210" y="24003"/>
                  </a:cubicBezTo>
                  <a:cubicBezTo>
                    <a:pt x="13047" y="23752"/>
                    <a:pt x="13883" y="23390"/>
                    <a:pt x="14580" y="22832"/>
                  </a:cubicBezTo>
                  <a:cubicBezTo>
                    <a:pt x="15277" y="22275"/>
                    <a:pt x="15778" y="21522"/>
                    <a:pt x="15918" y="20658"/>
                  </a:cubicBezTo>
                  <a:cubicBezTo>
                    <a:pt x="16057" y="19682"/>
                    <a:pt x="15639" y="18595"/>
                    <a:pt x="16001" y="17648"/>
                  </a:cubicBezTo>
                  <a:cubicBezTo>
                    <a:pt x="16419" y="16505"/>
                    <a:pt x="17674" y="15975"/>
                    <a:pt x="18817" y="15557"/>
                  </a:cubicBezTo>
                  <a:cubicBezTo>
                    <a:pt x="19960" y="15139"/>
                    <a:pt x="21214" y="14553"/>
                    <a:pt x="21548" y="13355"/>
                  </a:cubicBezTo>
                  <a:cubicBezTo>
                    <a:pt x="21827" y="12295"/>
                    <a:pt x="21158" y="11208"/>
                    <a:pt x="20378" y="10428"/>
                  </a:cubicBezTo>
                  <a:cubicBezTo>
                    <a:pt x="19625" y="9675"/>
                    <a:pt x="18677" y="9006"/>
                    <a:pt x="18120" y="8058"/>
                  </a:cubicBezTo>
                  <a:cubicBezTo>
                    <a:pt x="17423" y="6860"/>
                    <a:pt x="17451" y="5382"/>
                    <a:pt x="17367" y="4017"/>
                  </a:cubicBezTo>
                  <a:cubicBezTo>
                    <a:pt x="17256" y="2623"/>
                    <a:pt x="16865" y="1117"/>
                    <a:pt x="15695" y="393"/>
                  </a:cubicBezTo>
                  <a:cubicBezTo>
                    <a:pt x="15234" y="114"/>
                    <a:pt x="14721" y="1"/>
                    <a:pt x="141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39"/>
            <p:cNvSpPr/>
            <p:nvPr/>
          </p:nvSpPr>
          <p:spPr>
            <a:xfrm>
              <a:off x="8124828" y="3715340"/>
              <a:ext cx="260827" cy="577082"/>
            </a:xfrm>
            <a:custGeom>
              <a:rect b="b" l="l" r="r" t="t"/>
              <a:pathLst>
                <a:path extrusionOk="0" h="23176" w="10475">
                  <a:moveTo>
                    <a:pt x="10021" y="1"/>
                  </a:moveTo>
                  <a:cubicBezTo>
                    <a:pt x="9873" y="1"/>
                    <a:pt x="9703" y="99"/>
                    <a:pt x="9561" y="321"/>
                  </a:cubicBezTo>
                  <a:cubicBezTo>
                    <a:pt x="5742" y="6955"/>
                    <a:pt x="2481" y="14258"/>
                    <a:pt x="84" y="21757"/>
                  </a:cubicBezTo>
                  <a:cubicBezTo>
                    <a:pt x="0" y="21952"/>
                    <a:pt x="56" y="22175"/>
                    <a:pt x="112" y="22314"/>
                  </a:cubicBezTo>
                  <a:cubicBezTo>
                    <a:pt x="465" y="22911"/>
                    <a:pt x="942" y="23175"/>
                    <a:pt x="1500" y="23175"/>
                  </a:cubicBezTo>
                  <a:cubicBezTo>
                    <a:pt x="1645" y="23175"/>
                    <a:pt x="1796" y="23157"/>
                    <a:pt x="1951" y="23123"/>
                  </a:cubicBezTo>
                  <a:cubicBezTo>
                    <a:pt x="2147" y="23067"/>
                    <a:pt x="2314" y="22900"/>
                    <a:pt x="2397" y="22649"/>
                  </a:cubicBezTo>
                  <a:cubicBezTo>
                    <a:pt x="5046" y="15373"/>
                    <a:pt x="7694" y="8070"/>
                    <a:pt x="10314" y="767"/>
                  </a:cubicBezTo>
                  <a:cubicBezTo>
                    <a:pt x="10474" y="304"/>
                    <a:pt x="10282" y="1"/>
                    <a:pt x="100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39"/>
            <p:cNvSpPr/>
            <p:nvPr/>
          </p:nvSpPr>
          <p:spPr>
            <a:xfrm>
              <a:off x="8242879" y="3762675"/>
              <a:ext cx="64516" cy="142104"/>
            </a:xfrm>
            <a:custGeom>
              <a:rect b="b" l="l" r="r" t="t"/>
              <a:pathLst>
                <a:path extrusionOk="0" h="5707" w="2591">
                  <a:moveTo>
                    <a:pt x="550" y="0"/>
                  </a:moveTo>
                  <a:cubicBezTo>
                    <a:pt x="265" y="0"/>
                    <a:pt x="0" y="218"/>
                    <a:pt x="54" y="538"/>
                  </a:cubicBezTo>
                  <a:cubicBezTo>
                    <a:pt x="221" y="2211"/>
                    <a:pt x="639" y="3855"/>
                    <a:pt x="1252" y="5388"/>
                  </a:cubicBezTo>
                  <a:cubicBezTo>
                    <a:pt x="1345" y="5601"/>
                    <a:pt x="1540" y="5706"/>
                    <a:pt x="1733" y="5706"/>
                  </a:cubicBezTo>
                  <a:cubicBezTo>
                    <a:pt x="1945" y="5706"/>
                    <a:pt x="2155" y="5580"/>
                    <a:pt x="2228" y="5333"/>
                  </a:cubicBezTo>
                  <a:lnTo>
                    <a:pt x="2562" y="4134"/>
                  </a:lnTo>
                  <a:cubicBezTo>
                    <a:pt x="2590" y="4106"/>
                    <a:pt x="2590" y="3995"/>
                    <a:pt x="2562" y="3939"/>
                  </a:cubicBezTo>
                  <a:cubicBezTo>
                    <a:pt x="2284" y="2601"/>
                    <a:pt x="1726" y="1347"/>
                    <a:pt x="1001" y="232"/>
                  </a:cubicBezTo>
                  <a:cubicBezTo>
                    <a:pt x="880" y="70"/>
                    <a:pt x="712" y="0"/>
                    <a:pt x="5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8305975" y="3829631"/>
              <a:ext cx="115685" cy="107493"/>
            </a:xfrm>
            <a:custGeom>
              <a:rect b="b" l="l" r="r" t="t"/>
              <a:pathLst>
                <a:path extrusionOk="0" h="4317" w="4646">
                  <a:moveTo>
                    <a:pt x="4096" y="1"/>
                  </a:moveTo>
                  <a:cubicBezTo>
                    <a:pt x="4052" y="1"/>
                    <a:pt x="4006" y="8"/>
                    <a:pt x="3959" y="23"/>
                  </a:cubicBezTo>
                  <a:lnTo>
                    <a:pt x="920" y="1166"/>
                  </a:lnTo>
                  <a:lnTo>
                    <a:pt x="1" y="4316"/>
                  </a:lnTo>
                  <a:cubicBezTo>
                    <a:pt x="1450" y="3090"/>
                    <a:pt x="2872" y="1863"/>
                    <a:pt x="4349" y="692"/>
                  </a:cubicBezTo>
                  <a:cubicBezTo>
                    <a:pt x="4646" y="445"/>
                    <a:pt x="4438" y="1"/>
                    <a:pt x="40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8171964" y="3923230"/>
              <a:ext cx="70193" cy="109112"/>
            </a:xfrm>
            <a:custGeom>
              <a:rect b="b" l="l" r="r" t="t"/>
              <a:pathLst>
                <a:path extrusionOk="0" h="4382" w="2819">
                  <a:moveTo>
                    <a:pt x="307" y="1"/>
                  </a:moveTo>
                  <a:cubicBezTo>
                    <a:pt x="146" y="1"/>
                    <a:pt x="0" y="184"/>
                    <a:pt x="86" y="334"/>
                  </a:cubicBezTo>
                  <a:lnTo>
                    <a:pt x="1926" y="4237"/>
                  </a:lnTo>
                  <a:cubicBezTo>
                    <a:pt x="1964" y="4337"/>
                    <a:pt x="2047" y="4381"/>
                    <a:pt x="2132" y="4381"/>
                  </a:cubicBezTo>
                  <a:cubicBezTo>
                    <a:pt x="2235" y="4381"/>
                    <a:pt x="2341" y="4316"/>
                    <a:pt x="2372" y="4209"/>
                  </a:cubicBezTo>
                  <a:lnTo>
                    <a:pt x="2790" y="2732"/>
                  </a:lnTo>
                  <a:cubicBezTo>
                    <a:pt x="2818" y="2676"/>
                    <a:pt x="2790" y="2564"/>
                    <a:pt x="2762" y="2536"/>
                  </a:cubicBezTo>
                  <a:cubicBezTo>
                    <a:pt x="2093" y="1617"/>
                    <a:pt x="1341" y="780"/>
                    <a:pt x="449" y="55"/>
                  </a:cubicBezTo>
                  <a:cubicBezTo>
                    <a:pt x="404" y="17"/>
                    <a:pt x="354" y="1"/>
                    <a:pt x="3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8237102" y="3973030"/>
              <a:ext cx="132393" cy="87573"/>
            </a:xfrm>
            <a:custGeom>
              <a:rect b="b" l="l" r="r" t="t"/>
              <a:pathLst>
                <a:path extrusionOk="0" h="3517" w="5317">
                  <a:moveTo>
                    <a:pt x="4918" y="1"/>
                  </a:moveTo>
                  <a:cubicBezTo>
                    <a:pt x="4899" y="1"/>
                    <a:pt x="4878" y="3"/>
                    <a:pt x="4857" y="7"/>
                  </a:cubicBezTo>
                  <a:cubicBezTo>
                    <a:pt x="3686" y="369"/>
                    <a:pt x="2516" y="732"/>
                    <a:pt x="1373" y="1094"/>
                  </a:cubicBezTo>
                  <a:cubicBezTo>
                    <a:pt x="1261" y="1122"/>
                    <a:pt x="1233" y="1205"/>
                    <a:pt x="1178" y="1233"/>
                  </a:cubicBezTo>
                  <a:lnTo>
                    <a:pt x="118" y="3073"/>
                  </a:lnTo>
                  <a:cubicBezTo>
                    <a:pt x="1" y="3285"/>
                    <a:pt x="141" y="3516"/>
                    <a:pt x="339" y="3516"/>
                  </a:cubicBezTo>
                  <a:cubicBezTo>
                    <a:pt x="375" y="3516"/>
                    <a:pt x="414" y="3509"/>
                    <a:pt x="453" y="3491"/>
                  </a:cubicBezTo>
                  <a:cubicBezTo>
                    <a:pt x="2153" y="2794"/>
                    <a:pt x="3770" y="1763"/>
                    <a:pt x="5136" y="509"/>
                  </a:cubicBezTo>
                  <a:cubicBezTo>
                    <a:pt x="5316" y="302"/>
                    <a:pt x="5163" y="1"/>
                    <a:pt x="49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8054710" y="3540019"/>
              <a:ext cx="543517" cy="593516"/>
            </a:xfrm>
            <a:custGeom>
              <a:rect b="b" l="l" r="r" t="t"/>
              <a:pathLst>
                <a:path extrusionOk="0" h="23836" w="21828">
                  <a:moveTo>
                    <a:pt x="14191" y="1"/>
                  </a:moveTo>
                  <a:cubicBezTo>
                    <a:pt x="13342" y="1"/>
                    <a:pt x="12453" y="294"/>
                    <a:pt x="11680" y="672"/>
                  </a:cubicBezTo>
                  <a:cubicBezTo>
                    <a:pt x="10426" y="1313"/>
                    <a:pt x="9255" y="2149"/>
                    <a:pt x="7862" y="2316"/>
                  </a:cubicBezTo>
                  <a:cubicBezTo>
                    <a:pt x="6774" y="2456"/>
                    <a:pt x="5576" y="2205"/>
                    <a:pt x="4628" y="2734"/>
                  </a:cubicBezTo>
                  <a:cubicBezTo>
                    <a:pt x="3736" y="3208"/>
                    <a:pt x="3318" y="4323"/>
                    <a:pt x="3290" y="5383"/>
                  </a:cubicBezTo>
                  <a:cubicBezTo>
                    <a:pt x="3234" y="6414"/>
                    <a:pt x="3569" y="7445"/>
                    <a:pt x="3764" y="8449"/>
                  </a:cubicBezTo>
                  <a:cubicBezTo>
                    <a:pt x="3987" y="9452"/>
                    <a:pt x="4071" y="10539"/>
                    <a:pt x="3708" y="11515"/>
                  </a:cubicBezTo>
                  <a:cubicBezTo>
                    <a:pt x="3095" y="12965"/>
                    <a:pt x="1422" y="13801"/>
                    <a:pt x="781" y="15250"/>
                  </a:cubicBezTo>
                  <a:cubicBezTo>
                    <a:pt x="1" y="16923"/>
                    <a:pt x="725" y="18902"/>
                    <a:pt x="1813" y="20435"/>
                  </a:cubicBezTo>
                  <a:cubicBezTo>
                    <a:pt x="1924" y="20602"/>
                    <a:pt x="2064" y="20770"/>
                    <a:pt x="2203" y="20965"/>
                  </a:cubicBezTo>
                  <a:cubicBezTo>
                    <a:pt x="1645" y="18623"/>
                    <a:pt x="2091" y="16031"/>
                    <a:pt x="3513" y="14135"/>
                  </a:cubicBezTo>
                  <a:cubicBezTo>
                    <a:pt x="4182" y="13243"/>
                    <a:pt x="5018" y="12463"/>
                    <a:pt x="5269" y="11376"/>
                  </a:cubicBezTo>
                  <a:cubicBezTo>
                    <a:pt x="5687" y="9564"/>
                    <a:pt x="4210" y="7585"/>
                    <a:pt x="5046" y="5912"/>
                  </a:cubicBezTo>
                  <a:cubicBezTo>
                    <a:pt x="5604" y="4825"/>
                    <a:pt x="6914" y="4407"/>
                    <a:pt x="8085" y="4100"/>
                  </a:cubicBezTo>
                  <a:cubicBezTo>
                    <a:pt x="9701" y="3682"/>
                    <a:pt x="11290" y="3264"/>
                    <a:pt x="12879" y="2846"/>
                  </a:cubicBezTo>
                  <a:cubicBezTo>
                    <a:pt x="13207" y="2742"/>
                    <a:pt x="13559" y="2653"/>
                    <a:pt x="13896" y="2653"/>
                  </a:cubicBezTo>
                  <a:cubicBezTo>
                    <a:pt x="14190" y="2653"/>
                    <a:pt x="14472" y="2720"/>
                    <a:pt x="14719" y="2902"/>
                  </a:cubicBezTo>
                  <a:cubicBezTo>
                    <a:pt x="15165" y="3264"/>
                    <a:pt x="15276" y="3905"/>
                    <a:pt x="15193" y="4463"/>
                  </a:cubicBezTo>
                  <a:cubicBezTo>
                    <a:pt x="15137" y="5020"/>
                    <a:pt x="14942" y="5578"/>
                    <a:pt x="14942" y="6191"/>
                  </a:cubicBezTo>
                  <a:cubicBezTo>
                    <a:pt x="14998" y="7194"/>
                    <a:pt x="15722" y="8059"/>
                    <a:pt x="16531" y="8728"/>
                  </a:cubicBezTo>
                  <a:cubicBezTo>
                    <a:pt x="17311" y="9397"/>
                    <a:pt x="18203" y="9954"/>
                    <a:pt x="18817" y="10735"/>
                  </a:cubicBezTo>
                  <a:cubicBezTo>
                    <a:pt x="19458" y="11571"/>
                    <a:pt x="19653" y="12797"/>
                    <a:pt x="19040" y="13606"/>
                  </a:cubicBezTo>
                  <a:cubicBezTo>
                    <a:pt x="18398" y="14414"/>
                    <a:pt x="17172" y="14442"/>
                    <a:pt x="16391" y="15111"/>
                  </a:cubicBezTo>
                  <a:cubicBezTo>
                    <a:pt x="15304" y="16003"/>
                    <a:pt x="15416" y="17676"/>
                    <a:pt x="15193" y="19097"/>
                  </a:cubicBezTo>
                  <a:cubicBezTo>
                    <a:pt x="14942" y="20909"/>
                    <a:pt x="14022" y="22637"/>
                    <a:pt x="12656" y="23836"/>
                  </a:cubicBezTo>
                  <a:cubicBezTo>
                    <a:pt x="13353" y="23613"/>
                    <a:pt x="14022" y="23278"/>
                    <a:pt x="14580" y="22832"/>
                  </a:cubicBezTo>
                  <a:cubicBezTo>
                    <a:pt x="15276" y="22275"/>
                    <a:pt x="15834" y="21522"/>
                    <a:pt x="15918" y="20630"/>
                  </a:cubicBezTo>
                  <a:cubicBezTo>
                    <a:pt x="16057" y="19627"/>
                    <a:pt x="15667" y="18595"/>
                    <a:pt x="16001" y="17648"/>
                  </a:cubicBezTo>
                  <a:cubicBezTo>
                    <a:pt x="16419" y="16505"/>
                    <a:pt x="17674" y="15975"/>
                    <a:pt x="18817" y="15557"/>
                  </a:cubicBezTo>
                  <a:cubicBezTo>
                    <a:pt x="19959" y="15139"/>
                    <a:pt x="21242" y="14553"/>
                    <a:pt x="21548" y="13355"/>
                  </a:cubicBezTo>
                  <a:cubicBezTo>
                    <a:pt x="21827" y="12323"/>
                    <a:pt x="21158" y="11236"/>
                    <a:pt x="20405" y="10428"/>
                  </a:cubicBezTo>
                  <a:cubicBezTo>
                    <a:pt x="19625" y="9675"/>
                    <a:pt x="18677" y="9006"/>
                    <a:pt x="18120" y="8059"/>
                  </a:cubicBezTo>
                  <a:cubicBezTo>
                    <a:pt x="17423" y="6888"/>
                    <a:pt x="17479" y="5410"/>
                    <a:pt x="17367" y="4017"/>
                  </a:cubicBezTo>
                  <a:cubicBezTo>
                    <a:pt x="17256" y="2651"/>
                    <a:pt x="16865" y="1118"/>
                    <a:pt x="15695" y="393"/>
                  </a:cubicBezTo>
                  <a:cubicBezTo>
                    <a:pt x="15234" y="115"/>
                    <a:pt x="14721" y="1"/>
                    <a:pt x="14191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8258093" y="3980127"/>
              <a:ext cx="152712" cy="155500"/>
            </a:xfrm>
            <a:custGeom>
              <a:rect b="b" l="l" r="r" t="t"/>
              <a:pathLst>
                <a:path extrusionOk="0" fill="none" h="6245" w="6133">
                  <a:moveTo>
                    <a:pt x="0" y="6245"/>
                  </a:moveTo>
                  <a:cubicBezTo>
                    <a:pt x="864" y="6022"/>
                    <a:pt x="1784" y="5799"/>
                    <a:pt x="2565" y="5408"/>
                  </a:cubicBezTo>
                  <a:cubicBezTo>
                    <a:pt x="3401" y="5018"/>
                    <a:pt x="4182" y="4488"/>
                    <a:pt x="4739" y="3764"/>
                  </a:cubicBezTo>
                  <a:cubicBezTo>
                    <a:pt x="5575" y="2732"/>
                    <a:pt x="5854" y="1339"/>
                    <a:pt x="6133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8417727" y="3904480"/>
              <a:ext cx="25024" cy="49999"/>
            </a:xfrm>
            <a:custGeom>
              <a:rect b="b" l="l" r="r" t="t"/>
              <a:pathLst>
                <a:path extrusionOk="0" fill="none" h="2008" w="1005">
                  <a:moveTo>
                    <a:pt x="56" y="2007"/>
                  </a:moveTo>
                  <a:cubicBezTo>
                    <a:pt x="1" y="1227"/>
                    <a:pt x="391" y="418"/>
                    <a:pt x="1004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9"/>
            <p:cNvSpPr/>
            <p:nvPr/>
          </p:nvSpPr>
          <p:spPr>
            <a:xfrm>
              <a:off x="8252540" y="3636556"/>
              <a:ext cx="111079" cy="33341"/>
            </a:xfrm>
            <a:custGeom>
              <a:rect b="b" l="l" r="r" t="t"/>
              <a:pathLst>
                <a:path extrusionOk="0" fill="none" h="1339" w="4461">
                  <a:moveTo>
                    <a:pt x="0" y="1338"/>
                  </a:moveTo>
                  <a:cubicBezTo>
                    <a:pt x="1255" y="391"/>
                    <a:pt x="2927" y="0"/>
                    <a:pt x="4460" y="251"/>
                  </a:cubicBezTo>
                </a:path>
              </a:pathLst>
            </a:custGeom>
            <a:noFill/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9"/>
            <p:cNvSpPr/>
            <p:nvPr/>
          </p:nvSpPr>
          <p:spPr>
            <a:xfrm>
              <a:off x="8389266" y="3642806"/>
              <a:ext cx="14591" cy="29158"/>
            </a:xfrm>
            <a:custGeom>
              <a:rect b="b" l="l" r="r" t="t"/>
              <a:pathLst>
                <a:path extrusionOk="0" fill="none" h="1171" w="586">
                  <a:moveTo>
                    <a:pt x="1" y="56"/>
                  </a:moveTo>
                  <a:cubicBezTo>
                    <a:pt x="168" y="0"/>
                    <a:pt x="335" y="56"/>
                    <a:pt x="447" y="195"/>
                  </a:cubicBezTo>
                  <a:cubicBezTo>
                    <a:pt x="530" y="335"/>
                    <a:pt x="586" y="530"/>
                    <a:pt x="586" y="697"/>
                  </a:cubicBezTo>
                  <a:cubicBezTo>
                    <a:pt x="586" y="864"/>
                    <a:pt x="502" y="1032"/>
                    <a:pt x="475" y="1171"/>
                  </a:cubicBezTo>
                </a:path>
              </a:pathLst>
            </a:custGeom>
            <a:noFill/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8160211" y="3649704"/>
              <a:ext cx="63196" cy="161078"/>
            </a:xfrm>
            <a:custGeom>
              <a:rect b="b" l="l" r="r" t="t"/>
              <a:pathLst>
                <a:path extrusionOk="0" h="6469" w="2538">
                  <a:moveTo>
                    <a:pt x="1551" y="1"/>
                  </a:moveTo>
                  <a:cubicBezTo>
                    <a:pt x="1040" y="1"/>
                    <a:pt x="637" y="540"/>
                    <a:pt x="419" y="894"/>
                  </a:cubicBezTo>
                  <a:cubicBezTo>
                    <a:pt x="140" y="1396"/>
                    <a:pt x="29" y="1953"/>
                    <a:pt x="29" y="2483"/>
                  </a:cubicBezTo>
                  <a:cubicBezTo>
                    <a:pt x="1" y="3793"/>
                    <a:pt x="419" y="5131"/>
                    <a:pt x="1199" y="6162"/>
                  </a:cubicBezTo>
                  <a:cubicBezTo>
                    <a:pt x="1283" y="6274"/>
                    <a:pt x="1395" y="6357"/>
                    <a:pt x="1534" y="6441"/>
                  </a:cubicBezTo>
                  <a:cubicBezTo>
                    <a:pt x="1578" y="6460"/>
                    <a:pt x="1626" y="6469"/>
                    <a:pt x="1676" y="6469"/>
                  </a:cubicBezTo>
                  <a:cubicBezTo>
                    <a:pt x="1848" y="6469"/>
                    <a:pt x="2039" y="6363"/>
                    <a:pt x="2147" y="6190"/>
                  </a:cubicBezTo>
                  <a:cubicBezTo>
                    <a:pt x="2287" y="6023"/>
                    <a:pt x="2314" y="5772"/>
                    <a:pt x="2370" y="5549"/>
                  </a:cubicBezTo>
                  <a:cubicBezTo>
                    <a:pt x="2537" y="4518"/>
                    <a:pt x="2537" y="3514"/>
                    <a:pt x="2454" y="2483"/>
                  </a:cubicBezTo>
                  <a:cubicBezTo>
                    <a:pt x="2398" y="1842"/>
                    <a:pt x="2398" y="141"/>
                    <a:pt x="1590" y="2"/>
                  </a:cubicBezTo>
                  <a:cubicBezTo>
                    <a:pt x="1577" y="1"/>
                    <a:pt x="1564" y="1"/>
                    <a:pt x="1551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8504478" y="3846588"/>
              <a:ext cx="54755" cy="50298"/>
            </a:xfrm>
            <a:custGeom>
              <a:rect b="b" l="l" r="r" t="t"/>
              <a:pathLst>
                <a:path extrusionOk="0" h="2020" w="2199">
                  <a:moveTo>
                    <a:pt x="1313" y="0"/>
                  </a:moveTo>
                  <a:cubicBezTo>
                    <a:pt x="950" y="0"/>
                    <a:pt x="534" y="261"/>
                    <a:pt x="308" y="569"/>
                  </a:cubicBezTo>
                  <a:cubicBezTo>
                    <a:pt x="196" y="708"/>
                    <a:pt x="112" y="876"/>
                    <a:pt x="29" y="1043"/>
                  </a:cubicBezTo>
                  <a:cubicBezTo>
                    <a:pt x="1" y="1210"/>
                    <a:pt x="1" y="1433"/>
                    <a:pt x="57" y="1600"/>
                  </a:cubicBezTo>
                  <a:cubicBezTo>
                    <a:pt x="196" y="1879"/>
                    <a:pt x="531" y="2018"/>
                    <a:pt x="809" y="2018"/>
                  </a:cubicBezTo>
                  <a:cubicBezTo>
                    <a:pt x="825" y="2019"/>
                    <a:pt x="840" y="2019"/>
                    <a:pt x="856" y="2019"/>
                  </a:cubicBezTo>
                  <a:cubicBezTo>
                    <a:pt x="1692" y="2019"/>
                    <a:pt x="2198" y="1279"/>
                    <a:pt x="1924" y="485"/>
                  </a:cubicBezTo>
                  <a:cubicBezTo>
                    <a:pt x="1808" y="135"/>
                    <a:pt x="1574" y="0"/>
                    <a:pt x="1313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9"/>
            <p:cNvSpPr/>
            <p:nvPr/>
          </p:nvSpPr>
          <p:spPr>
            <a:xfrm>
              <a:off x="8099828" y="3888395"/>
              <a:ext cx="61802" cy="83241"/>
            </a:xfrm>
            <a:custGeom>
              <a:rect b="b" l="l" r="r" t="t"/>
              <a:pathLst>
                <a:path extrusionOk="0" h="3343" w="2482">
                  <a:moveTo>
                    <a:pt x="1467" y="0"/>
                  </a:moveTo>
                  <a:cubicBezTo>
                    <a:pt x="1091" y="0"/>
                    <a:pt x="882" y="440"/>
                    <a:pt x="698" y="730"/>
                  </a:cubicBezTo>
                  <a:cubicBezTo>
                    <a:pt x="363" y="1287"/>
                    <a:pt x="140" y="1900"/>
                    <a:pt x="56" y="2542"/>
                  </a:cubicBezTo>
                  <a:cubicBezTo>
                    <a:pt x="1" y="2792"/>
                    <a:pt x="1" y="3071"/>
                    <a:pt x="196" y="3239"/>
                  </a:cubicBezTo>
                  <a:cubicBezTo>
                    <a:pt x="280" y="3306"/>
                    <a:pt x="375" y="3343"/>
                    <a:pt x="473" y="3343"/>
                  </a:cubicBezTo>
                  <a:cubicBezTo>
                    <a:pt x="538" y="3343"/>
                    <a:pt x="604" y="3327"/>
                    <a:pt x="670" y="3294"/>
                  </a:cubicBezTo>
                  <a:cubicBezTo>
                    <a:pt x="837" y="3266"/>
                    <a:pt x="976" y="3155"/>
                    <a:pt x="1088" y="3071"/>
                  </a:cubicBezTo>
                  <a:cubicBezTo>
                    <a:pt x="1673" y="2569"/>
                    <a:pt x="2482" y="1399"/>
                    <a:pt x="2203" y="562"/>
                  </a:cubicBezTo>
                  <a:cubicBezTo>
                    <a:pt x="2091" y="284"/>
                    <a:pt x="1813" y="33"/>
                    <a:pt x="1534" y="5"/>
                  </a:cubicBezTo>
                  <a:cubicBezTo>
                    <a:pt x="1511" y="2"/>
                    <a:pt x="1489" y="0"/>
                    <a:pt x="1467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9"/>
            <p:cNvSpPr/>
            <p:nvPr/>
          </p:nvSpPr>
          <p:spPr>
            <a:xfrm>
              <a:off x="5224202" y="3920217"/>
              <a:ext cx="206172" cy="163693"/>
            </a:xfrm>
            <a:custGeom>
              <a:rect b="b" l="l" r="r" t="t"/>
              <a:pathLst>
                <a:path extrusionOk="0" h="6574" w="8280">
                  <a:moveTo>
                    <a:pt x="3923" y="1"/>
                  </a:moveTo>
                  <a:cubicBezTo>
                    <a:pt x="3116" y="1"/>
                    <a:pt x="2311" y="178"/>
                    <a:pt x="1617" y="595"/>
                  </a:cubicBezTo>
                  <a:cubicBezTo>
                    <a:pt x="641" y="1180"/>
                    <a:pt x="0" y="2295"/>
                    <a:pt x="84" y="3410"/>
                  </a:cubicBezTo>
                  <a:cubicBezTo>
                    <a:pt x="167" y="4358"/>
                    <a:pt x="781" y="5194"/>
                    <a:pt x="1561" y="5752"/>
                  </a:cubicBezTo>
                  <a:cubicBezTo>
                    <a:pt x="2313" y="6299"/>
                    <a:pt x="3205" y="6574"/>
                    <a:pt x="4077" y="6574"/>
                  </a:cubicBezTo>
                  <a:cubicBezTo>
                    <a:pt x="5469" y="6574"/>
                    <a:pt x="6809" y="5874"/>
                    <a:pt x="7443" y="4469"/>
                  </a:cubicBezTo>
                  <a:cubicBezTo>
                    <a:pt x="8279" y="2657"/>
                    <a:pt x="7805" y="957"/>
                    <a:pt x="5826" y="316"/>
                  </a:cubicBezTo>
                  <a:cubicBezTo>
                    <a:pt x="5228" y="117"/>
                    <a:pt x="4575" y="1"/>
                    <a:pt x="39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39"/>
            <p:cNvSpPr/>
            <p:nvPr/>
          </p:nvSpPr>
          <p:spPr>
            <a:xfrm>
              <a:off x="5183242" y="3905850"/>
              <a:ext cx="456043" cy="492149"/>
            </a:xfrm>
            <a:custGeom>
              <a:rect b="b" l="l" r="r" t="t"/>
              <a:pathLst>
                <a:path extrusionOk="0" fill="none" h="19765" w="18315">
                  <a:moveTo>
                    <a:pt x="18315" y="1"/>
                  </a:moveTo>
                  <a:cubicBezTo>
                    <a:pt x="9645" y="3346"/>
                    <a:pt x="2677" y="10872"/>
                    <a:pt x="0" y="19764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5372033" y="3980127"/>
              <a:ext cx="106921" cy="12525"/>
            </a:xfrm>
            <a:custGeom>
              <a:rect b="b" l="l" r="r" t="t"/>
              <a:pathLst>
                <a:path extrusionOk="0" fill="none" h="503" w="4294">
                  <a:moveTo>
                    <a:pt x="4293" y="502"/>
                  </a:moveTo>
                  <a:cubicBezTo>
                    <a:pt x="2983" y="168"/>
                    <a:pt x="1366" y="1"/>
                    <a:pt x="1" y="168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5530298" y="3963469"/>
              <a:ext cx="44446" cy="242949"/>
            </a:xfrm>
            <a:custGeom>
              <a:rect b="b" l="l" r="r" t="t"/>
              <a:pathLst>
                <a:path extrusionOk="0" fill="none" h="9757" w="1785">
                  <a:moveTo>
                    <a:pt x="0" y="1"/>
                  </a:moveTo>
                  <a:cubicBezTo>
                    <a:pt x="1255" y="3067"/>
                    <a:pt x="1784" y="6468"/>
                    <a:pt x="1533" y="9757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5294993" y="4183485"/>
              <a:ext cx="104829" cy="183961"/>
            </a:xfrm>
            <a:custGeom>
              <a:rect b="b" l="l" r="r" t="t"/>
              <a:pathLst>
                <a:path extrusionOk="0" fill="none" h="7388" w="4210">
                  <a:moveTo>
                    <a:pt x="0" y="1"/>
                  </a:moveTo>
                  <a:cubicBezTo>
                    <a:pt x="2175" y="1952"/>
                    <a:pt x="3624" y="4517"/>
                    <a:pt x="4210" y="7388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5149925" y="4118247"/>
              <a:ext cx="179803" cy="44446"/>
            </a:xfrm>
            <a:custGeom>
              <a:rect b="b" l="l" r="r" t="t"/>
              <a:pathLst>
                <a:path extrusionOk="0" fill="none" h="1785" w="7221">
                  <a:moveTo>
                    <a:pt x="7220" y="419"/>
                  </a:moveTo>
                  <a:cubicBezTo>
                    <a:pt x="4711" y="1"/>
                    <a:pt x="2175" y="447"/>
                    <a:pt x="0" y="1785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9"/>
            <p:cNvSpPr/>
            <p:nvPr/>
          </p:nvSpPr>
          <p:spPr>
            <a:xfrm>
              <a:off x="5319295" y="3941955"/>
              <a:ext cx="83988" cy="82070"/>
            </a:xfrm>
            <a:custGeom>
              <a:rect b="b" l="l" r="r" t="t"/>
              <a:pathLst>
                <a:path extrusionOk="0" h="3296" w="3373">
                  <a:moveTo>
                    <a:pt x="1115" y="0"/>
                  </a:moveTo>
                  <a:lnTo>
                    <a:pt x="1115" y="0"/>
                  </a:lnTo>
                  <a:cubicBezTo>
                    <a:pt x="1254" y="363"/>
                    <a:pt x="1254" y="781"/>
                    <a:pt x="1115" y="1143"/>
                  </a:cubicBezTo>
                  <a:cubicBezTo>
                    <a:pt x="836" y="809"/>
                    <a:pt x="446" y="530"/>
                    <a:pt x="28" y="391"/>
                  </a:cubicBezTo>
                  <a:lnTo>
                    <a:pt x="28" y="391"/>
                  </a:lnTo>
                  <a:cubicBezTo>
                    <a:pt x="0" y="669"/>
                    <a:pt x="84" y="976"/>
                    <a:pt x="223" y="1199"/>
                  </a:cubicBezTo>
                  <a:cubicBezTo>
                    <a:pt x="390" y="1422"/>
                    <a:pt x="613" y="1561"/>
                    <a:pt x="920" y="1645"/>
                  </a:cubicBezTo>
                  <a:cubicBezTo>
                    <a:pt x="530" y="1784"/>
                    <a:pt x="223" y="2119"/>
                    <a:pt x="112" y="2509"/>
                  </a:cubicBezTo>
                  <a:cubicBezTo>
                    <a:pt x="240" y="2595"/>
                    <a:pt x="397" y="2635"/>
                    <a:pt x="556" y="2635"/>
                  </a:cubicBezTo>
                  <a:cubicBezTo>
                    <a:pt x="811" y="2635"/>
                    <a:pt x="1072" y="2531"/>
                    <a:pt x="1227" y="2342"/>
                  </a:cubicBezTo>
                  <a:cubicBezTo>
                    <a:pt x="1227" y="2649"/>
                    <a:pt x="1366" y="2955"/>
                    <a:pt x="1617" y="3178"/>
                  </a:cubicBezTo>
                  <a:cubicBezTo>
                    <a:pt x="1665" y="3226"/>
                    <a:pt x="1755" y="3295"/>
                    <a:pt x="1814" y="3295"/>
                  </a:cubicBezTo>
                  <a:cubicBezTo>
                    <a:pt x="1824" y="3295"/>
                    <a:pt x="1832" y="3293"/>
                    <a:pt x="1840" y="3290"/>
                  </a:cubicBezTo>
                  <a:cubicBezTo>
                    <a:pt x="1923" y="3234"/>
                    <a:pt x="1951" y="3178"/>
                    <a:pt x="1951" y="3095"/>
                  </a:cubicBezTo>
                  <a:cubicBezTo>
                    <a:pt x="2007" y="2816"/>
                    <a:pt x="1979" y="2537"/>
                    <a:pt x="1896" y="2314"/>
                  </a:cubicBezTo>
                  <a:lnTo>
                    <a:pt x="1896" y="2314"/>
                  </a:lnTo>
                  <a:cubicBezTo>
                    <a:pt x="2056" y="2358"/>
                    <a:pt x="2221" y="2380"/>
                    <a:pt x="2386" y="2380"/>
                  </a:cubicBezTo>
                  <a:cubicBezTo>
                    <a:pt x="2739" y="2380"/>
                    <a:pt x="3088" y="2281"/>
                    <a:pt x="3373" y="2091"/>
                  </a:cubicBezTo>
                  <a:lnTo>
                    <a:pt x="2119" y="1673"/>
                  </a:lnTo>
                  <a:cubicBezTo>
                    <a:pt x="2425" y="1338"/>
                    <a:pt x="2537" y="837"/>
                    <a:pt x="2481" y="391"/>
                  </a:cubicBezTo>
                  <a:lnTo>
                    <a:pt x="2481" y="391"/>
                  </a:lnTo>
                  <a:cubicBezTo>
                    <a:pt x="2230" y="502"/>
                    <a:pt x="1979" y="641"/>
                    <a:pt x="1784" y="837"/>
                  </a:cubicBezTo>
                  <a:cubicBezTo>
                    <a:pt x="1728" y="446"/>
                    <a:pt x="1477" y="112"/>
                    <a:pt x="1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39"/>
            <p:cNvSpPr/>
            <p:nvPr/>
          </p:nvSpPr>
          <p:spPr>
            <a:xfrm>
              <a:off x="5297757" y="4310176"/>
              <a:ext cx="211725" cy="167851"/>
            </a:xfrm>
            <a:custGeom>
              <a:rect b="b" l="l" r="r" t="t"/>
              <a:pathLst>
                <a:path extrusionOk="0" h="6741" w="8503">
                  <a:moveTo>
                    <a:pt x="4156" y="1"/>
                  </a:moveTo>
                  <a:cubicBezTo>
                    <a:pt x="3273" y="1"/>
                    <a:pt x="2395" y="212"/>
                    <a:pt x="1646" y="711"/>
                  </a:cubicBezTo>
                  <a:cubicBezTo>
                    <a:pt x="670" y="1352"/>
                    <a:pt x="1" y="2495"/>
                    <a:pt x="140" y="3638"/>
                  </a:cubicBezTo>
                  <a:cubicBezTo>
                    <a:pt x="252" y="4614"/>
                    <a:pt x="893" y="5450"/>
                    <a:pt x="1701" y="5979"/>
                  </a:cubicBezTo>
                  <a:cubicBezTo>
                    <a:pt x="2455" y="6488"/>
                    <a:pt x="3323" y="6741"/>
                    <a:pt x="4171" y="6741"/>
                  </a:cubicBezTo>
                  <a:cubicBezTo>
                    <a:pt x="5645" y="6741"/>
                    <a:pt x="7058" y="5978"/>
                    <a:pt x="7695" y="4474"/>
                  </a:cubicBezTo>
                  <a:cubicBezTo>
                    <a:pt x="8503" y="2607"/>
                    <a:pt x="7945" y="850"/>
                    <a:pt x="5910" y="265"/>
                  </a:cubicBezTo>
                  <a:cubicBezTo>
                    <a:pt x="5349" y="97"/>
                    <a:pt x="4751" y="1"/>
                    <a:pt x="41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39"/>
            <p:cNvSpPr/>
            <p:nvPr/>
          </p:nvSpPr>
          <p:spPr>
            <a:xfrm>
              <a:off x="5342875" y="4268867"/>
              <a:ext cx="84013" cy="81921"/>
            </a:xfrm>
            <a:custGeom>
              <a:rect b="b" l="l" r="r" t="t"/>
              <a:pathLst>
                <a:path extrusionOk="0" h="3290" w="3374">
                  <a:moveTo>
                    <a:pt x="2287" y="1"/>
                  </a:moveTo>
                  <a:cubicBezTo>
                    <a:pt x="2119" y="391"/>
                    <a:pt x="1952" y="809"/>
                    <a:pt x="1785" y="1199"/>
                  </a:cubicBezTo>
                  <a:cubicBezTo>
                    <a:pt x="1507" y="898"/>
                    <a:pt x="1133" y="732"/>
                    <a:pt x="759" y="732"/>
                  </a:cubicBezTo>
                  <a:cubicBezTo>
                    <a:pt x="683" y="732"/>
                    <a:pt x="606" y="739"/>
                    <a:pt x="530" y="753"/>
                  </a:cubicBezTo>
                  <a:cubicBezTo>
                    <a:pt x="586" y="1032"/>
                    <a:pt x="726" y="1255"/>
                    <a:pt x="893" y="1478"/>
                  </a:cubicBezTo>
                  <a:cubicBezTo>
                    <a:pt x="530" y="1478"/>
                    <a:pt x="140" y="1701"/>
                    <a:pt x="1" y="2063"/>
                  </a:cubicBezTo>
                  <a:cubicBezTo>
                    <a:pt x="139" y="2024"/>
                    <a:pt x="281" y="2005"/>
                    <a:pt x="421" y="2005"/>
                  </a:cubicBezTo>
                  <a:cubicBezTo>
                    <a:pt x="677" y="2005"/>
                    <a:pt x="928" y="2067"/>
                    <a:pt x="1144" y="2175"/>
                  </a:cubicBezTo>
                  <a:cubicBezTo>
                    <a:pt x="753" y="2398"/>
                    <a:pt x="475" y="2760"/>
                    <a:pt x="280" y="3178"/>
                  </a:cubicBezTo>
                  <a:cubicBezTo>
                    <a:pt x="369" y="3205"/>
                    <a:pt x="458" y="3218"/>
                    <a:pt x="548" y="3218"/>
                  </a:cubicBezTo>
                  <a:cubicBezTo>
                    <a:pt x="737" y="3218"/>
                    <a:pt x="926" y="3162"/>
                    <a:pt x="1116" y="3067"/>
                  </a:cubicBezTo>
                  <a:cubicBezTo>
                    <a:pt x="1367" y="2928"/>
                    <a:pt x="1534" y="2705"/>
                    <a:pt x="1645" y="2398"/>
                  </a:cubicBezTo>
                  <a:cubicBezTo>
                    <a:pt x="1729" y="2788"/>
                    <a:pt x="2064" y="3151"/>
                    <a:pt x="2426" y="3290"/>
                  </a:cubicBezTo>
                  <a:cubicBezTo>
                    <a:pt x="2677" y="2955"/>
                    <a:pt x="2649" y="2454"/>
                    <a:pt x="2370" y="2119"/>
                  </a:cubicBezTo>
                  <a:cubicBezTo>
                    <a:pt x="2677" y="2119"/>
                    <a:pt x="2983" y="2036"/>
                    <a:pt x="3234" y="1840"/>
                  </a:cubicBezTo>
                  <a:cubicBezTo>
                    <a:pt x="3318" y="1785"/>
                    <a:pt x="3374" y="1701"/>
                    <a:pt x="3346" y="1617"/>
                  </a:cubicBezTo>
                  <a:cubicBezTo>
                    <a:pt x="3318" y="1534"/>
                    <a:pt x="3234" y="1506"/>
                    <a:pt x="3179" y="1478"/>
                  </a:cubicBezTo>
                  <a:cubicBezTo>
                    <a:pt x="3015" y="1413"/>
                    <a:pt x="2852" y="1386"/>
                    <a:pt x="2689" y="1386"/>
                  </a:cubicBezTo>
                  <a:cubicBezTo>
                    <a:pt x="2573" y="1386"/>
                    <a:pt x="2458" y="1399"/>
                    <a:pt x="2342" y="1422"/>
                  </a:cubicBezTo>
                  <a:cubicBezTo>
                    <a:pt x="2537" y="1032"/>
                    <a:pt x="2537" y="474"/>
                    <a:pt x="2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5458113" y="4129751"/>
              <a:ext cx="219269" cy="192253"/>
            </a:xfrm>
            <a:custGeom>
              <a:rect b="b" l="l" r="r" t="t"/>
              <a:pathLst>
                <a:path extrusionOk="0" h="7721" w="8806">
                  <a:moveTo>
                    <a:pt x="5581" y="0"/>
                  </a:moveTo>
                  <a:cubicBezTo>
                    <a:pt x="5470" y="0"/>
                    <a:pt x="5357" y="4"/>
                    <a:pt x="5241" y="13"/>
                  </a:cubicBezTo>
                  <a:cubicBezTo>
                    <a:pt x="3624" y="152"/>
                    <a:pt x="1951" y="821"/>
                    <a:pt x="976" y="2159"/>
                  </a:cubicBezTo>
                  <a:cubicBezTo>
                    <a:pt x="223" y="3190"/>
                    <a:pt x="0" y="4612"/>
                    <a:pt x="586" y="5783"/>
                  </a:cubicBezTo>
                  <a:cubicBezTo>
                    <a:pt x="1087" y="6703"/>
                    <a:pt x="2091" y="7344"/>
                    <a:pt x="3150" y="7595"/>
                  </a:cubicBezTo>
                  <a:cubicBezTo>
                    <a:pt x="3518" y="7680"/>
                    <a:pt x="3889" y="7721"/>
                    <a:pt x="4257" y="7721"/>
                  </a:cubicBezTo>
                  <a:cubicBezTo>
                    <a:pt x="6535" y="7721"/>
                    <a:pt x="8657" y="6141"/>
                    <a:pt x="8753" y="3692"/>
                  </a:cubicBezTo>
                  <a:cubicBezTo>
                    <a:pt x="8806" y="1519"/>
                    <a:pt x="7725" y="0"/>
                    <a:pt x="55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39"/>
            <p:cNvSpPr/>
            <p:nvPr/>
          </p:nvSpPr>
          <p:spPr>
            <a:xfrm>
              <a:off x="5523351" y="4107839"/>
              <a:ext cx="93724" cy="72384"/>
            </a:xfrm>
            <a:custGeom>
              <a:rect b="b" l="l" r="r" t="t"/>
              <a:pathLst>
                <a:path extrusionOk="0" h="2907" w="3764">
                  <a:moveTo>
                    <a:pt x="2230" y="1"/>
                  </a:moveTo>
                  <a:cubicBezTo>
                    <a:pt x="2007" y="196"/>
                    <a:pt x="1868" y="419"/>
                    <a:pt x="1784" y="697"/>
                  </a:cubicBezTo>
                  <a:cubicBezTo>
                    <a:pt x="1577" y="361"/>
                    <a:pt x="1226" y="193"/>
                    <a:pt x="887" y="193"/>
                  </a:cubicBezTo>
                  <a:cubicBezTo>
                    <a:pt x="861" y="193"/>
                    <a:pt x="835" y="194"/>
                    <a:pt x="809" y="196"/>
                  </a:cubicBezTo>
                  <a:cubicBezTo>
                    <a:pt x="1088" y="474"/>
                    <a:pt x="1255" y="865"/>
                    <a:pt x="1283" y="1255"/>
                  </a:cubicBezTo>
                  <a:cubicBezTo>
                    <a:pt x="953" y="1066"/>
                    <a:pt x="563" y="997"/>
                    <a:pt x="198" y="997"/>
                  </a:cubicBezTo>
                  <a:cubicBezTo>
                    <a:pt x="131" y="997"/>
                    <a:pt x="65" y="1000"/>
                    <a:pt x="0" y="1004"/>
                  </a:cubicBezTo>
                  <a:cubicBezTo>
                    <a:pt x="56" y="1283"/>
                    <a:pt x="279" y="1534"/>
                    <a:pt x="530" y="1673"/>
                  </a:cubicBezTo>
                  <a:cubicBezTo>
                    <a:pt x="682" y="1768"/>
                    <a:pt x="887" y="1811"/>
                    <a:pt x="1090" y="1811"/>
                  </a:cubicBezTo>
                  <a:cubicBezTo>
                    <a:pt x="1184" y="1811"/>
                    <a:pt x="1278" y="1802"/>
                    <a:pt x="1366" y="1785"/>
                  </a:cubicBezTo>
                  <a:lnTo>
                    <a:pt x="1366" y="1785"/>
                  </a:lnTo>
                  <a:cubicBezTo>
                    <a:pt x="1088" y="2063"/>
                    <a:pt x="948" y="2509"/>
                    <a:pt x="1004" y="2900"/>
                  </a:cubicBezTo>
                  <a:cubicBezTo>
                    <a:pt x="1037" y="2904"/>
                    <a:pt x="1070" y="2906"/>
                    <a:pt x="1103" y="2906"/>
                  </a:cubicBezTo>
                  <a:cubicBezTo>
                    <a:pt x="1486" y="2906"/>
                    <a:pt x="1849" y="2618"/>
                    <a:pt x="1952" y="2258"/>
                  </a:cubicBezTo>
                  <a:cubicBezTo>
                    <a:pt x="2091" y="2537"/>
                    <a:pt x="2370" y="2760"/>
                    <a:pt x="2649" y="2844"/>
                  </a:cubicBezTo>
                  <a:cubicBezTo>
                    <a:pt x="2699" y="2869"/>
                    <a:pt x="2743" y="2883"/>
                    <a:pt x="2785" y="2883"/>
                  </a:cubicBezTo>
                  <a:cubicBezTo>
                    <a:pt x="2835" y="2883"/>
                    <a:pt x="2881" y="2862"/>
                    <a:pt x="2927" y="2816"/>
                  </a:cubicBezTo>
                  <a:cubicBezTo>
                    <a:pt x="2955" y="2760"/>
                    <a:pt x="2955" y="2677"/>
                    <a:pt x="2955" y="2621"/>
                  </a:cubicBezTo>
                  <a:cubicBezTo>
                    <a:pt x="2899" y="2342"/>
                    <a:pt x="2760" y="2091"/>
                    <a:pt x="2565" y="1868"/>
                  </a:cubicBezTo>
                  <a:cubicBezTo>
                    <a:pt x="2983" y="1840"/>
                    <a:pt x="3485" y="1534"/>
                    <a:pt x="3764" y="1116"/>
                  </a:cubicBezTo>
                  <a:lnTo>
                    <a:pt x="3764" y="1116"/>
                  </a:lnTo>
                  <a:cubicBezTo>
                    <a:pt x="3345" y="1171"/>
                    <a:pt x="2899" y="1227"/>
                    <a:pt x="2481" y="1283"/>
                  </a:cubicBezTo>
                  <a:cubicBezTo>
                    <a:pt x="2621" y="837"/>
                    <a:pt x="2509" y="335"/>
                    <a:pt x="2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39"/>
            <p:cNvSpPr/>
            <p:nvPr/>
          </p:nvSpPr>
          <p:spPr>
            <a:xfrm>
              <a:off x="5035410" y="4099149"/>
              <a:ext cx="210330" cy="168747"/>
            </a:xfrm>
            <a:custGeom>
              <a:rect b="b" l="l" r="r" t="t"/>
              <a:pathLst>
                <a:path extrusionOk="0" h="6777" w="8447">
                  <a:moveTo>
                    <a:pt x="3731" y="0"/>
                  </a:moveTo>
                  <a:cubicBezTo>
                    <a:pt x="3122" y="0"/>
                    <a:pt x="2513" y="109"/>
                    <a:pt x="1951" y="350"/>
                  </a:cubicBezTo>
                  <a:cubicBezTo>
                    <a:pt x="920" y="823"/>
                    <a:pt x="84" y="1883"/>
                    <a:pt x="56" y="3026"/>
                  </a:cubicBezTo>
                  <a:cubicBezTo>
                    <a:pt x="0" y="4001"/>
                    <a:pt x="530" y="4949"/>
                    <a:pt x="1227" y="5618"/>
                  </a:cubicBezTo>
                  <a:cubicBezTo>
                    <a:pt x="2051" y="6379"/>
                    <a:pt x="3123" y="6776"/>
                    <a:pt x="4170" y="6776"/>
                  </a:cubicBezTo>
                  <a:cubicBezTo>
                    <a:pt x="5425" y="6776"/>
                    <a:pt x="6645" y="6205"/>
                    <a:pt x="7359" y="5005"/>
                  </a:cubicBezTo>
                  <a:cubicBezTo>
                    <a:pt x="8446" y="3276"/>
                    <a:pt x="8168" y="1492"/>
                    <a:pt x="6216" y="600"/>
                  </a:cubicBezTo>
                  <a:cubicBezTo>
                    <a:pt x="5478" y="223"/>
                    <a:pt x="4604" y="0"/>
                    <a:pt x="37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39"/>
            <p:cNvSpPr/>
            <p:nvPr/>
          </p:nvSpPr>
          <p:spPr>
            <a:xfrm>
              <a:off x="5176992" y="4090483"/>
              <a:ext cx="84013" cy="81697"/>
            </a:xfrm>
            <a:custGeom>
              <a:rect b="b" l="l" r="r" t="t"/>
              <a:pathLst>
                <a:path extrusionOk="0" h="3281" w="3374">
                  <a:moveTo>
                    <a:pt x="1116" y="1"/>
                  </a:moveTo>
                  <a:lnTo>
                    <a:pt x="1116" y="1"/>
                  </a:lnTo>
                  <a:cubicBezTo>
                    <a:pt x="1255" y="335"/>
                    <a:pt x="1255" y="753"/>
                    <a:pt x="1116" y="1144"/>
                  </a:cubicBezTo>
                  <a:cubicBezTo>
                    <a:pt x="837" y="809"/>
                    <a:pt x="447" y="530"/>
                    <a:pt x="28" y="391"/>
                  </a:cubicBezTo>
                  <a:lnTo>
                    <a:pt x="28" y="391"/>
                  </a:lnTo>
                  <a:cubicBezTo>
                    <a:pt x="1" y="670"/>
                    <a:pt x="84" y="976"/>
                    <a:pt x="224" y="1171"/>
                  </a:cubicBezTo>
                  <a:cubicBezTo>
                    <a:pt x="391" y="1422"/>
                    <a:pt x="642" y="1562"/>
                    <a:pt x="920" y="1645"/>
                  </a:cubicBezTo>
                  <a:cubicBezTo>
                    <a:pt x="530" y="1785"/>
                    <a:pt x="224" y="2119"/>
                    <a:pt x="112" y="2509"/>
                  </a:cubicBezTo>
                  <a:cubicBezTo>
                    <a:pt x="242" y="2585"/>
                    <a:pt x="402" y="2623"/>
                    <a:pt x="563" y="2623"/>
                  </a:cubicBezTo>
                  <a:cubicBezTo>
                    <a:pt x="816" y="2623"/>
                    <a:pt x="1074" y="2530"/>
                    <a:pt x="1227" y="2342"/>
                  </a:cubicBezTo>
                  <a:cubicBezTo>
                    <a:pt x="1227" y="2649"/>
                    <a:pt x="1367" y="2955"/>
                    <a:pt x="1617" y="3178"/>
                  </a:cubicBezTo>
                  <a:cubicBezTo>
                    <a:pt x="1660" y="3221"/>
                    <a:pt x="1736" y="3280"/>
                    <a:pt x="1794" y="3280"/>
                  </a:cubicBezTo>
                  <a:cubicBezTo>
                    <a:pt x="1811" y="3280"/>
                    <a:pt x="1827" y="3275"/>
                    <a:pt x="1840" y="3262"/>
                  </a:cubicBezTo>
                  <a:cubicBezTo>
                    <a:pt x="1924" y="3234"/>
                    <a:pt x="1952" y="3178"/>
                    <a:pt x="1952" y="3095"/>
                  </a:cubicBezTo>
                  <a:cubicBezTo>
                    <a:pt x="2036" y="2816"/>
                    <a:pt x="1980" y="2537"/>
                    <a:pt x="1896" y="2286"/>
                  </a:cubicBezTo>
                  <a:lnTo>
                    <a:pt x="1896" y="2286"/>
                  </a:lnTo>
                  <a:cubicBezTo>
                    <a:pt x="2072" y="2326"/>
                    <a:pt x="2255" y="2348"/>
                    <a:pt x="2436" y="2348"/>
                  </a:cubicBezTo>
                  <a:cubicBezTo>
                    <a:pt x="2772" y="2348"/>
                    <a:pt x="3102" y="2272"/>
                    <a:pt x="3374" y="2091"/>
                  </a:cubicBezTo>
                  <a:lnTo>
                    <a:pt x="2119" y="1673"/>
                  </a:lnTo>
                  <a:cubicBezTo>
                    <a:pt x="2454" y="1311"/>
                    <a:pt x="2537" y="837"/>
                    <a:pt x="2482" y="391"/>
                  </a:cubicBezTo>
                  <a:lnTo>
                    <a:pt x="2482" y="391"/>
                  </a:lnTo>
                  <a:cubicBezTo>
                    <a:pt x="2231" y="475"/>
                    <a:pt x="1980" y="614"/>
                    <a:pt x="1785" y="837"/>
                  </a:cubicBezTo>
                  <a:cubicBezTo>
                    <a:pt x="1757" y="447"/>
                    <a:pt x="1478" y="112"/>
                    <a:pt x="1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39"/>
            <p:cNvSpPr/>
            <p:nvPr/>
          </p:nvSpPr>
          <p:spPr>
            <a:xfrm>
              <a:off x="5064543" y="4365056"/>
              <a:ext cx="229777" cy="181197"/>
            </a:xfrm>
            <a:custGeom>
              <a:rect b="b" l="l" r="r" t="t"/>
              <a:pathLst>
                <a:path extrusionOk="0" h="7277" w="9228">
                  <a:moveTo>
                    <a:pt x="4515" y="0"/>
                  </a:moveTo>
                  <a:cubicBezTo>
                    <a:pt x="3550" y="0"/>
                    <a:pt x="2578" y="218"/>
                    <a:pt x="1757" y="737"/>
                  </a:cubicBezTo>
                  <a:cubicBezTo>
                    <a:pt x="726" y="1434"/>
                    <a:pt x="1" y="2688"/>
                    <a:pt x="168" y="3915"/>
                  </a:cubicBezTo>
                  <a:cubicBezTo>
                    <a:pt x="307" y="4974"/>
                    <a:pt x="1004" y="5866"/>
                    <a:pt x="1868" y="6451"/>
                  </a:cubicBezTo>
                  <a:cubicBezTo>
                    <a:pt x="2684" y="7002"/>
                    <a:pt x="3627" y="7277"/>
                    <a:pt x="4547" y="7277"/>
                  </a:cubicBezTo>
                  <a:cubicBezTo>
                    <a:pt x="6143" y="7277"/>
                    <a:pt x="7674" y="6451"/>
                    <a:pt x="8363" y="4807"/>
                  </a:cubicBezTo>
                  <a:cubicBezTo>
                    <a:pt x="9228" y="2772"/>
                    <a:pt x="8642" y="932"/>
                    <a:pt x="6384" y="263"/>
                  </a:cubicBezTo>
                  <a:cubicBezTo>
                    <a:pt x="5795" y="96"/>
                    <a:pt x="5156" y="0"/>
                    <a:pt x="45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9"/>
            <p:cNvSpPr/>
            <p:nvPr/>
          </p:nvSpPr>
          <p:spPr>
            <a:xfrm>
              <a:off x="5149925" y="4327183"/>
              <a:ext cx="84710" cy="82046"/>
            </a:xfrm>
            <a:custGeom>
              <a:rect b="b" l="l" r="r" t="t"/>
              <a:pathLst>
                <a:path extrusionOk="0" h="3295" w="3402">
                  <a:moveTo>
                    <a:pt x="1115" y="0"/>
                  </a:moveTo>
                  <a:lnTo>
                    <a:pt x="1115" y="0"/>
                  </a:lnTo>
                  <a:cubicBezTo>
                    <a:pt x="1255" y="363"/>
                    <a:pt x="1255" y="781"/>
                    <a:pt x="1115" y="1143"/>
                  </a:cubicBezTo>
                  <a:cubicBezTo>
                    <a:pt x="837" y="809"/>
                    <a:pt x="474" y="530"/>
                    <a:pt x="56" y="390"/>
                  </a:cubicBezTo>
                  <a:lnTo>
                    <a:pt x="56" y="390"/>
                  </a:lnTo>
                  <a:cubicBezTo>
                    <a:pt x="0" y="669"/>
                    <a:pt x="84" y="976"/>
                    <a:pt x="223" y="1199"/>
                  </a:cubicBezTo>
                  <a:cubicBezTo>
                    <a:pt x="391" y="1422"/>
                    <a:pt x="642" y="1561"/>
                    <a:pt x="920" y="1645"/>
                  </a:cubicBezTo>
                  <a:cubicBezTo>
                    <a:pt x="530" y="1784"/>
                    <a:pt x="223" y="2119"/>
                    <a:pt x="112" y="2509"/>
                  </a:cubicBezTo>
                  <a:cubicBezTo>
                    <a:pt x="240" y="2594"/>
                    <a:pt x="397" y="2635"/>
                    <a:pt x="556" y="2635"/>
                  </a:cubicBezTo>
                  <a:cubicBezTo>
                    <a:pt x="812" y="2635"/>
                    <a:pt x="1072" y="2531"/>
                    <a:pt x="1227" y="2342"/>
                  </a:cubicBezTo>
                  <a:cubicBezTo>
                    <a:pt x="1227" y="2648"/>
                    <a:pt x="1366" y="2955"/>
                    <a:pt x="1617" y="3178"/>
                  </a:cubicBezTo>
                  <a:cubicBezTo>
                    <a:pt x="1665" y="3226"/>
                    <a:pt x="1755" y="3295"/>
                    <a:pt x="1815" y="3295"/>
                  </a:cubicBezTo>
                  <a:cubicBezTo>
                    <a:pt x="1824" y="3295"/>
                    <a:pt x="1833" y="3293"/>
                    <a:pt x="1840" y="3289"/>
                  </a:cubicBezTo>
                  <a:cubicBezTo>
                    <a:pt x="1924" y="3234"/>
                    <a:pt x="1952" y="3178"/>
                    <a:pt x="1952" y="3094"/>
                  </a:cubicBezTo>
                  <a:cubicBezTo>
                    <a:pt x="2035" y="2816"/>
                    <a:pt x="2007" y="2537"/>
                    <a:pt x="1896" y="2314"/>
                  </a:cubicBezTo>
                  <a:lnTo>
                    <a:pt x="1896" y="2314"/>
                  </a:lnTo>
                  <a:cubicBezTo>
                    <a:pt x="2047" y="2358"/>
                    <a:pt x="2212" y="2380"/>
                    <a:pt x="2381" y="2380"/>
                  </a:cubicBezTo>
                  <a:cubicBezTo>
                    <a:pt x="2741" y="2380"/>
                    <a:pt x="3116" y="2281"/>
                    <a:pt x="3401" y="2091"/>
                  </a:cubicBezTo>
                  <a:lnTo>
                    <a:pt x="2147" y="1673"/>
                  </a:lnTo>
                  <a:cubicBezTo>
                    <a:pt x="2454" y="1338"/>
                    <a:pt x="2537" y="836"/>
                    <a:pt x="2481" y="390"/>
                  </a:cubicBezTo>
                  <a:lnTo>
                    <a:pt x="2481" y="390"/>
                  </a:lnTo>
                  <a:cubicBezTo>
                    <a:pt x="2231" y="502"/>
                    <a:pt x="2007" y="641"/>
                    <a:pt x="1784" y="836"/>
                  </a:cubicBezTo>
                  <a:cubicBezTo>
                    <a:pt x="1757" y="446"/>
                    <a:pt x="1478" y="112"/>
                    <a:pt x="1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9"/>
            <p:cNvSpPr/>
            <p:nvPr/>
          </p:nvSpPr>
          <p:spPr>
            <a:xfrm>
              <a:off x="5248480" y="3941905"/>
              <a:ext cx="59038" cy="71612"/>
            </a:xfrm>
            <a:custGeom>
              <a:rect b="b" l="l" r="r" t="t"/>
              <a:pathLst>
                <a:path extrusionOk="0" h="2876" w="2371">
                  <a:moveTo>
                    <a:pt x="1734" y="1"/>
                  </a:moveTo>
                  <a:cubicBezTo>
                    <a:pt x="1347" y="1"/>
                    <a:pt x="823" y="294"/>
                    <a:pt x="503" y="588"/>
                  </a:cubicBezTo>
                  <a:cubicBezTo>
                    <a:pt x="168" y="978"/>
                    <a:pt x="1" y="1480"/>
                    <a:pt x="1" y="1982"/>
                  </a:cubicBezTo>
                  <a:cubicBezTo>
                    <a:pt x="1" y="2177"/>
                    <a:pt x="29" y="2372"/>
                    <a:pt x="140" y="2539"/>
                  </a:cubicBezTo>
                  <a:cubicBezTo>
                    <a:pt x="224" y="2734"/>
                    <a:pt x="419" y="2818"/>
                    <a:pt x="586" y="2874"/>
                  </a:cubicBezTo>
                  <a:cubicBezTo>
                    <a:pt x="603" y="2875"/>
                    <a:pt x="620" y="2876"/>
                    <a:pt x="637" y="2876"/>
                  </a:cubicBezTo>
                  <a:cubicBezTo>
                    <a:pt x="949" y="2876"/>
                    <a:pt x="1211" y="2636"/>
                    <a:pt x="1422" y="2372"/>
                  </a:cubicBezTo>
                  <a:cubicBezTo>
                    <a:pt x="1729" y="2037"/>
                    <a:pt x="2036" y="1619"/>
                    <a:pt x="2175" y="1145"/>
                  </a:cubicBezTo>
                  <a:cubicBezTo>
                    <a:pt x="2287" y="783"/>
                    <a:pt x="2370" y="30"/>
                    <a:pt x="1785" y="2"/>
                  </a:cubicBezTo>
                  <a:cubicBezTo>
                    <a:pt x="1768" y="1"/>
                    <a:pt x="1751" y="1"/>
                    <a:pt x="1734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39"/>
            <p:cNvSpPr/>
            <p:nvPr/>
          </p:nvSpPr>
          <p:spPr>
            <a:xfrm>
              <a:off x="5481693" y="4173525"/>
              <a:ext cx="67354" cy="95591"/>
            </a:xfrm>
            <a:custGeom>
              <a:rect b="b" l="l" r="r" t="t"/>
              <a:pathLst>
                <a:path extrusionOk="0" h="3839" w="2705">
                  <a:moveTo>
                    <a:pt x="1392" y="0"/>
                  </a:moveTo>
                  <a:cubicBezTo>
                    <a:pt x="714" y="0"/>
                    <a:pt x="261" y="834"/>
                    <a:pt x="140" y="1460"/>
                  </a:cubicBezTo>
                  <a:cubicBezTo>
                    <a:pt x="1" y="2018"/>
                    <a:pt x="112" y="2631"/>
                    <a:pt x="335" y="3105"/>
                  </a:cubicBezTo>
                  <a:cubicBezTo>
                    <a:pt x="531" y="3495"/>
                    <a:pt x="865" y="3830"/>
                    <a:pt x="1255" y="3830"/>
                  </a:cubicBezTo>
                  <a:cubicBezTo>
                    <a:pt x="1287" y="3835"/>
                    <a:pt x="1320" y="3838"/>
                    <a:pt x="1352" y="3838"/>
                  </a:cubicBezTo>
                  <a:cubicBezTo>
                    <a:pt x="1625" y="3838"/>
                    <a:pt x="1892" y="3636"/>
                    <a:pt x="2092" y="3411"/>
                  </a:cubicBezTo>
                  <a:cubicBezTo>
                    <a:pt x="2287" y="3188"/>
                    <a:pt x="2370" y="2854"/>
                    <a:pt x="2482" y="2547"/>
                  </a:cubicBezTo>
                  <a:cubicBezTo>
                    <a:pt x="2677" y="1711"/>
                    <a:pt x="2705" y="457"/>
                    <a:pt x="1729" y="66"/>
                  </a:cubicBezTo>
                  <a:cubicBezTo>
                    <a:pt x="1611" y="21"/>
                    <a:pt x="1499" y="0"/>
                    <a:pt x="1392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39"/>
            <p:cNvSpPr/>
            <p:nvPr/>
          </p:nvSpPr>
          <p:spPr>
            <a:xfrm>
              <a:off x="5315112" y="4362740"/>
              <a:ext cx="63196" cy="80477"/>
            </a:xfrm>
            <a:custGeom>
              <a:rect b="b" l="l" r="r" t="t"/>
              <a:pathLst>
                <a:path extrusionOk="0" h="3232" w="2538">
                  <a:moveTo>
                    <a:pt x="876" y="1"/>
                  </a:moveTo>
                  <a:cubicBezTo>
                    <a:pt x="487" y="1"/>
                    <a:pt x="205" y="242"/>
                    <a:pt x="84" y="746"/>
                  </a:cubicBezTo>
                  <a:cubicBezTo>
                    <a:pt x="1" y="1192"/>
                    <a:pt x="140" y="1666"/>
                    <a:pt x="307" y="2057"/>
                  </a:cubicBezTo>
                  <a:cubicBezTo>
                    <a:pt x="447" y="2419"/>
                    <a:pt x="670" y="2753"/>
                    <a:pt x="949" y="3004"/>
                  </a:cubicBezTo>
                  <a:cubicBezTo>
                    <a:pt x="1144" y="3146"/>
                    <a:pt x="1385" y="3232"/>
                    <a:pt x="1620" y="3232"/>
                  </a:cubicBezTo>
                  <a:cubicBezTo>
                    <a:pt x="1754" y="3232"/>
                    <a:pt x="1887" y="3204"/>
                    <a:pt x="2008" y="3144"/>
                  </a:cubicBezTo>
                  <a:cubicBezTo>
                    <a:pt x="2426" y="2893"/>
                    <a:pt x="2537" y="2335"/>
                    <a:pt x="2510" y="1861"/>
                  </a:cubicBezTo>
                  <a:cubicBezTo>
                    <a:pt x="2426" y="1081"/>
                    <a:pt x="2119" y="412"/>
                    <a:pt x="1367" y="105"/>
                  </a:cubicBezTo>
                  <a:cubicBezTo>
                    <a:pt x="1189" y="36"/>
                    <a:pt x="1025" y="1"/>
                    <a:pt x="876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39"/>
            <p:cNvSpPr/>
            <p:nvPr/>
          </p:nvSpPr>
          <p:spPr>
            <a:xfrm>
              <a:off x="5090240" y="4391275"/>
              <a:ext cx="57619" cy="69795"/>
            </a:xfrm>
            <a:custGeom>
              <a:rect b="b" l="l" r="r" t="t"/>
              <a:pathLst>
                <a:path extrusionOk="0" h="2803" w="2314">
                  <a:moveTo>
                    <a:pt x="1439" y="1"/>
                  </a:moveTo>
                  <a:cubicBezTo>
                    <a:pt x="1266" y="1"/>
                    <a:pt x="1092" y="57"/>
                    <a:pt x="948" y="158"/>
                  </a:cubicBezTo>
                  <a:cubicBezTo>
                    <a:pt x="641" y="353"/>
                    <a:pt x="390" y="660"/>
                    <a:pt x="251" y="994"/>
                  </a:cubicBezTo>
                  <a:cubicBezTo>
                    <a:pt x="84" y="1357"/>
                    <a:pt x="0" y="1775"/>
                    <a:pt x="112" y="2193"/>
                  </a:cubicBezTo>
                  <a:cubicBezTo>
                    <a:pt x="140" y="2388"/>
                    <a:pt x="223" y="2583"/>
                    <a:pt x="390" y="2695"/>
                  </a:cubicBezTo>
                  <a:cubicBezTo>
                    <a:pt x="493" y="2768"/>
                    <a:pt x="612" y="2803"/>
                    <a:pt x="738" y="2803"/>
                  </a:cubicBezTo>
                  <a:cubicBezTo>
                    <a:pt x="850" y="2803"/>
                    <a:pt x="969" y="2775"/>
                    <a:pt x="1087" y="2722"/>
                  </a:cubicBezTo>
                  <a:cubicBezTo>
                    <a:pt x="1478" y="2611"/>
                    <a:pt x="1784" y="2388"/>
                    <a:pt x="1979" y="2053"/>
                  </a:cubicBezTo>
                  <a:cubicBezTo>
                    <a:pt x="2202" y="1747"/>
                    <a:pt x="2314" y="1357"/>
                    <a:pt x="2314" y="994"/>
                  </a:cubicBezTo>
                  <a:cubicBezTo>
                    <a:pt x="2314" y="660"/>
                    <a:pt x="2174" y="353"/>
                    <a:pt x="1896" y="158"/>
                  </a:cubicBezTo>
                  <a:cubicBezTo>
                    <a:pt x="1761" y="50"/>
                    <a:pt x="1600" y="1"/>
                    <a:pt x="1439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39"/>
            <p:cNvSpPr/>
            <p:nvPr/>
          </p:nvSpPr>
          <p:spPr>
            <a:xfrm>
              <a:off x="5094398" y="4470034"/>
              <a:ext cx="29183" cy="30503"/>
            </a:xfrm>
            <a:custGeom>
              <a:rect b="b" l="l" r="r" t="t"/>
              <a:pathLst>
                <a:path extrusionOk="0" h="1225" w="1172">
                  <a:moveTo>
                    <a:pt x="471" y="1"/>
                  </a:moveTo>
                  <a:cubicBezTo>
                    <a:pt x="296" y="1"/>
                    <a:pt x="131" y="76"/>
                    <a:pt x="56" y="256"/>
                  </a:cubicBezTo>
                  <a:cubicBezTo>
                    <a:pt x="0" y="368"/>
                    <a:pt x="0" y="507"/>
                    <a:pt x="0" y="619"/>
                  </a:cubicBezTo>
                  <a:cubicBezTo>
                    <a:pt x="0" y="758"/>
                    <a:pt x="56" y="925"/>
                    <a:pt x="140" y="1037"/>
                  </a:cubicBezTo>
                  <a:cubicBezTo>
                    <a:pt x="244" y="1162"/>
                    <a:pt x="412" y="1225"/>
                    <a:pt x="571" y="1225"/>
                  </a:cubicBezTo>
                  <a:cubicBezTo>
                    <a:pt x="624" y="1225"/>
                    <a:pt x="676" y="1218"/>
                    <a:pt x="725" y="1204"/>
                  </a:cubicBezTo>
                  <a:cubicBezTo>
                    <a:pt x="948" y="1120"/>
                    <a:pt x="1088" y="925"/>
                    <a:pt x="1115" y="702"/>
                  </a:cubicBezTo>
                  <a:cubicBezTo>
                    <a:pt x="1171" y="507"/>
                    <a:pt x="1060" y="256"/>
                    <a:pt x="892" y="145"/>
                  </a:cubicBezTo>
                  <a:cubicBezTo>
                    <a:pt x="777" y="55"/>
                    <a:pt x="620" y="1"/>
                    <a:pt x="471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39"/>
            <p:cNvSpPr/>
            <p:nvPr/>
          </p:nvSpPr>
          <p:spPr>
            <a:xfrm>
              <a:off x="5068726" y="4114039"/>
              <a:ext cx="94496" cy="51443"/>
            </a:xfrm>
            <a:custGeom>
              <a:rect b="b" l="l" r="r" t="t"/>
              <a:pathLst>
                <a:path extrusionOk="0" h="2066" w="3795">
                  <a:moveTo>
                    <a:pt x="2319" y="0"/>
                  </a:moveTo>
                  <a:cubicBezTo>
                    <a:pt x="1978" y="0"/>
                    <a:pt x="1645" y="51"/>
                    <a:pt x="1422" y="114"/>
                  </a:cubicBezTo>
                  <a:cubicBezTo>
                    <a:pt x="1115" y="198"/>
                    <a:pt x="836" y="337"/>
                    <a:pt x="558" y="504"/>
                  </a:cubicBezTo>
                  <a:cubicBezTo>
                    <a:pt x="390" y="616"/>
                    <a:pt x="251" y="755"/>
                    <a:pt x="139" y="922"/>
                  </a:cubicBezTo>
                  <a:cubicBezTo>
                    <a:pt x="28" y="1117"/>
                    <a:pt x="0" y="1313"/>
                    <a:pt x="112" y="1480"/>
                  </a:cubicBezTo>
                  <a:cubicBezTo>
                    <a:pt x="195" y="1703"/>
                    <a:pt x="446" y="1842"/>
                    <a:pt x="697" y="1898"/>
                  </a:cubicBezTo>
                  <a:cubicBezTo>
                    <a:pt x="1087" y="2009"/>
                    <a:pt x="1450" y="2065"/>
                    <a:pt x="1840" y="2065"/>
                  </a:cubicBezTo>
                  <a:cubicBezTo>
                    <a:pt x="2230" y="2065"/>
                    <a:pt x="2565" y="2037"/>
                    <a:pt x="2927" y="1870"/>
                  </a:cubicBezTo>
                  <a:cubicBezTo>
                    <a:pt x="3234" y="1703"/>
                    <a:pt x="3540" y="1424"/>
                    <a:pt x="3624" y="1062"/>
                  </a:cubicBezTo>
                  <a:cubicBezTo>
                    <a:pt x="3794" y="229"/>
                    <a:pt x="3039" y="0"/>
                    <a:pt x="2319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9"/>
            <p:cNvSpPr/>
            <p:nvPr/>
          </p:nvSpPr>
          <p:spPr>
            <a:xfrm>
              <a:off x="5625391" y="4188365"/>
              <a:ext cx="24302" cy="83315"/>
            </a:xfrm>
            <a:custGeom>
              <a:rect b="b" l="l" r="r" t="t"/>
              <a:pathLst>
                <a:path extrusionOk="0" fill="none" h="3346" w="976">
                  <a:moveTo>
                    <a:pt x="641" y="0"/>
                  </a:moveTo>
                  <a:cubicBezTo>
                    <a:pt x="920" y="558"/>
                    <a:pt x="976" y="1199"/>
                    <a:pt x="892" y="1784"/>
                  </a:cubicBezTo>
                  <a:cubicBezTo>
                    <a:pt x="781" y="2369"/>
                    <a:pt x="474" y="2927"/>
                    <a:pt x="0" y="3345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39"/>
            <p:cNvSpPr/>
            <p:nvPr/>
          </p:nvSpPr>
          <p:spPr>
            <a:xfrm>
              <a:off x="5600391" y="4285525"/>
              <a:ext cx="5578" cy="2814"/>
            </a:xfrm>
            <a:custGeom>
              <a:rect b="b" l="l" r="r" t="t"/>
              <a:pathLst>
                <a:path extrusionOk="0" fill="none" h="113" w="224">
                  <a:moveTo>
                    <a:pt x="224" y="1"/>
                  </a:moveTo>
                  <a:lnTo>
                    <a:pt x="1" y="112"/>
                  </a:ln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39"/>
            <p:cNvSpPr/>
            <p:nvPr/>
          </p:nvSpPr>
          <p:spPr>
            <a:xfrm>
              <a:off x="5111056" y="4197379"/>
              <a:ext cx="84013" cy="42355"/>
            </a:xfrm>
            <a:custGeom>
              <a:rect b="b" l="l" r="r" t="t"/>
              <a:pathLst>
                <a:path extrusionOk="0" fill="none" h="1701" w="3374">
                  <a:moveTo>
                    <a:pt x="3373" y="0"/>
                  </a:moveTo>
                  <a:cubicBezTo>
                    <a:pt x="2676" y="1088"/>
                    <a:pt x="1283" y="1701"/>
                    <a:pt x="0" y="1422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9"/>
            <p:cNvSpPr/>
            <p:nvPr/>
          </p:nvSpPr>
          <p:spPr>
            <a:xfrm>
              <a:off x="5274874" y="4038442"/>
              <a:ext cx="54157" cy="30552"/>
            </a:xfrm>
            <a:custGeom>
              <a:rect b="b" l="l" r="r" t="t"/>
              <a:pathLst>
                <a:path extrusionOk="0" fill="none" h="1227" w="2175">
                  <a:moveTo>
                    <a:pt x="0" y="0"/>
                  </a:moveTo>
                  <a:cubicBezTo>
                    <a:pt x="84" y="446"/>
                    <a:pt x="418" y="864"/>
                    <a:pt x="836" y="1031"/>
                  </a:cubicBezTo>
                  <a:cubicBezTo>
                    <a:pt x="1310" y="1227"/>
                    <a:pt x="1812" y="1115"/>
                    <a:pt x="2174" y="808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5390783" y="4416723"/>
              <a:ext cx="61105" cy="45816"/>
            </a:xfrm>
            <a:custGeom>
              <a:rect b="b" l="l" r="r" t="t"/>
              <a:pathLst>
                <a:path extrusionOk="0" fill="none" h="1840" w="2454">
                  <a:moveTo>
                    <a:pt x="0" y="1673"/>
                  </a:moveTo>
                  <a:cubicBezTo>
                    <a:pt x="558" y="1840"/>
                    <a:pt x="1171" y="1784"/>
                    <a:pt x="1617" y="1422"/>
                  </a:cubicBezTo>
                  <a:cubicBezTo>
                    <a:pt x="2119" y="1115"/>
                    <a:pt x="2425" y="558"/>
                    <a:pt x="2453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9"/>
            <p:cNvSpPr/>
            <p:nvPr/>
          </p:nvSpPr>
          <p:spPr>
            <a:xfrm>
              <a:off x="5167281" y="4445159"/>
              <a:ext cx="82618" cy="69446"/>
            </a:xfrm>
            <a:custGeom>
              <a:rect b="b" l="l" r="r" t="t"/>
              <a:pathLst>
                <a:path extrusionOk="0" fill="none" h="2789" w="3318">
                  <a:moveTo>
                    <a:pt x="0" y="2621"/>
                  </a:moveTo>
                  <a:cubicBezTo>
                    <a:pt x="558" y="2788"/>
                    <a:pt x="1171" y="2788"/>
                    <a:pt x="1729" y="2621"/>
                  </a:cubicBezTo>
                  <a:cubicBezTo>
                    <a:pt x="2230" y="2454"/>
                    <a:pt x="2732" y="2092"/>
                    <a:pt x="3011" y="1618"/>
                  </a:cubicBezTo>
                  <a:cubicBezTo>
                    <a:pt x="3290" y="1116"/>
                    <a:pt x="3318" y="503"/>
                    <a:pt x="3039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9"/>
            <p:cNvSpPr/>
            <p:nvPr/>
          </p:nvSpPr>
          <p:spPr>
            <a:xfrm>
              <a:off x="7700034" y="3108353"/>
              <a:ext cx="425491" cy="1181356"/>
            </a:xfrm>
            <a:custGeom>
              <a:rect b="b" l="l" r="r" t="t"/>
              <a:pathLst>
                <a:path extrusionOk="0" h="47444" w="17088">
                  <a:moveTo>
                    <a:pt x="5380" y="0"/>
                  </a:moveTo>
                  <a:lnTo>
                    <a:pt x="5380" y="9450"/>
                  </a:lnTo>
                  <a:cubicBezTo>
                    <a:pt x="5380" y="9450"/>
                    <a:pt x="558" y="10286"/>
                    <a:pt x="558" y="15359"/>
                  </a:cubicBezTo>
                  <a:cubicBezTo>
                    <a:pt x="0" y="26091"/>
                    <a:pt x="28" y="36210"/>
                    <a:pt x="558" y="45716"/>
                  </a:cubicBezTo>
                  <a:cubicBezTo>
                    <a:pt x="558" y="46663"/>
                    <a:pt x="1338" y="47444"/>
                    <a:pt x="2314" y="47444"/>
                  </a:cubicBezTo>
                  <a:lnTo>
                    <a:pt x="14774" y="47444"/>
                  </a:lnTo>
                  <a:cubicBezTo>
                    <a:pt x="15722" y="47444"/>
                    <a:pt x="16531" y="46691"/>
                    <a:pt x="16531" y="45716"/>
                  </a:cubicBezTo>
                  <a:cubicBezTo>
                    <a:pt x="17088" y="35820"/>
                    <a:pt x="17032" y="25673"/>
                    <a:pt x="16531" y="15359"/>
                  </a:cubicBezTo>
                  <a:cubicBezTo>
                    <a:pt x="16475" y="10286"/>
                    <a:pt x="11652" y="9450"/>
                    <a:pt x="11652" y="9450"/>
                  </a:cubicBezTo>
                  <a:lnTo>
                    <a:pt x="1165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9"/>
            <p:cNvSpPr/>
            <p:nvPr/>
          </p:nvSpPr>
          <p:spPr>
            <a:xfrm>
              <a:off x="7817338" y="3070828"/>
              <a:ext cx="191581" cy="111104"/>
            </a:xfrm>
            <a:custGeom>
              <a:rect b="b" l="l" r="r" t="t"/>
              <a:pathLst>
                <a:path extrusionOk="0" h="4462" w="7694">
                  <a:moveTo>
                    <a:pt x="6682" y="1"/>
                  </a:moveTo>
                  <a:cubicBezTo>
                    <a:pt x="6666" y="1"/>
                    <a:pt x="6650" y="1"/>
                    <a:pt x="6635" y="2"/>
                  </a:cubicBezTo>
                  <a:lnTo>
                    <a:pt x="920" y="169"/>
                  </a:lnTo>
                  <a:cubicBezTo>
                    <a:pt x="391" y="225"/>
                    <a:pt x="0" y="643"/>
                    <a:pt x="0" y="1145"/>
                  </a:cubicBezTo>
                  <a:lnTo>
                    <a:pt x="0" y="3486"/>
                  </a:lnTo>
                  <a:cubicBezTo>
                    <a:pt x="0" y="4016"/>
                    <a:pt x="418" y="4462"/>
                    <a:pt x="976" y="4462"/>
                  </a:cubicBezTo>
                  <a:lnTo>
                    <a:pt x="6579" y="4462"/>
                  </a:lnTo>
                  <a:cubicBezTo>
                    <a:pt x="7109" y="4462"/>
                    <a:pt x="7527" y="4044"/>
                    <a:pt x="7555" y="3514"/>
                  </a:cubicBezTo>
                  <a:lnTo>
                    <a:pt x="7666" y="1005"/>
                  </a:lnTo>
                  <a:cubicBezTo>
                    <a:pt x="7693" y="464"/>
                    <a:pt x="7220" y="1"/>
                    <a:pt x="66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39"/>
            <p:cNvSpPr/>
            <p:nvPr/>
          </p:nvSpPr>
          <p:spPr>
            <a:xfrm>
              <a:off x="7838154" y="3097247"/>
              <a:ext cx="2814" cy="60407"/>
            </a:xfrm>
            <a:custGeom>
              <a:rect b="b" l="l" r="r" t="t"/>
              <a:pathLst>
                <a:path extrusionOk="0" fill="none" h="2426" w="113">
                  <a:moveTo>
                    <a:pt x="112" y="0"/>
                  </a:moveTo>
                  <a:cubicBezTo>
                    <a:pt x="56" y="781"/>
                    <a:pt x="29" y="1617"/>
                    <a:pt x="1" y="2425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7870773" y="3097247"/>
              <a:ext cx="25" cy="60407"/>
            </a:xfrm>
            <a:custGeom>
              <a:rect b="b" l="l" r="r" t="t"/>
              <a:pathLst>
                <a:path extrusionOk="0" fill="none" h="2426" w="1">
                  <a:moveTo>
                    <a:pt x="1" y="0"/>
                  </a:moveTo>
                  <a:lnTo>
                    <a:pt x="1" y="2425"/>
                  </a:ln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7904089" y="3095853"/>
              <a:ext cx="25" cy="64566"/>
            </a:xfrm>
            <a:custGeom>
              <a:rect b="b" l="l" r="r" t="t"/>
              <a:pathLst>
                <a:path extrusionOk="0" fill="none" h="2593" w="1">
                  <a:moveTo>
                    <a:pt x="1" y="0"/>
                  </a:moveTo>
                  <a:lnTo>
                    <a:pt x="1" y="2593"/>
                  </a:ln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9"/>
            <p:cNvSpPr/>
            <p:nvPr/>
          </p:nvSpPr>
          <p:spPr>
            <a:xfrm>
              <a:off x="7934642" y="3094459"/>
              <a:ext cx="2092" cy="67354"/>
            </a:xfrm>
            <a:custGeom>
              <a:rect b="b" l="l" r="r" t="t"/>
              <a:pathLst>
                <a:path extrusionOk="0" fill="none" h="2705" w="84">
                  <a:moveTo>
                    <a:pt x="84" y="1"/>
                  </a:moveTo>
                  <a:lnTo>
                    <a:pt x="0" y="2705"/>
                  </a:ln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7970722" y="3090997"/>
              <a:ext cx="722" cy="68724"/>
            </a:xfrm>
            <a:custGeom>
              <a:rect b="b" l="l" r="r" t="t"/>
              <a:pathLst>
                <a:path extrusionOk="0" fill="none" h="2760" w="29">
                  <a:moveTo>
                    <a:pt x="29" y="0"/>
                  </a:moveTo>
                  <a:cubicBezTo>
                    <a:pt x="29" y="892"/>
                    <a:pt x="1" y="1840"/>
                    <a:pt x="1" y="276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7737508" y="3576224"/>
              <a:ext cx="353331" cy="396283"/>
            </a:xfrm>
            <a:custGeom>
              <a:rect b="b" l="l" r="r" t="t"/>
              <a:pathLst>
                <a:path extrusionOk="0" h="15915" w="14190">
                  <a:moveTo>
                    <a:pt x="7047" y="0"/>
                  </a:moveTo>
                  <a:cubicBezTo>
                    <a:pt x="4240" y="0"/>
                    <a:pt x="2026" y="136"/>
                    <a:pt x="976" y="221"/>
                  </a:cubicBezTo>
                  <a:cubicBezTo>
                    <a:pt x="586" y="277"/>
                    <a:pt x="307" y="583"/>
                    <a:pt x="252" y="918"/>
                  </a:cubicBezTo>
                  <a:cubicBezTo>
                    <a:pt x="1" y="5183"/>
                    <a:pt x="196" y="12598"/>
                    <a:pt x="279" y="14772"/>
                  </a:cubicBezTo>
                  <a:cubicBezTo>
                    <a:pt x="307" y="15106"/>
                    <a:pt x="558" y="15413"/>
                    <a:pt x="893" y="15497"/>
                  </a:cubicBezTo>
                  <a:cubicBezTo>
                    <a:pt x="2550" y="15808"/>
                    <a:pt x="4400" y="15914"/>
                    <a:pt x="6168" y="15914"/>
                  </a:cubicBezTo>
                  <a:cubicBezTo>
                    <a:pt x="9157" y="15914"/>
                    <a:pt x="11911" y="15609"/>
                    <a:pt x="13102" y="15469"/>
                  </a:cubicBezTo>
                  <a:cubicBezTo>
                    <a:pt x="13437" y="15413"/>
                    <a:pt x="13715" y="15106"/>
                    <a:pt x="13771" y="14772"/>
                  </a:cubicBezTo>
                  <a:cubicBezTo>
                    <a:pt x="14189" y="8277"/>
                    <a:pt x="13910" y="2786"/>
                    <a:pt x="13771" y="918"/>
                  </a:cubicBezTo>
                  <a:cubicBezTo>
                    <a:pt x="13715" y="556"/>
                    <a:pt x="13437" y="277"/>
                    <a:pt x="13074" y="221"/>
                  </a:cubicBezTo>
                  <a:cubicBezTo>
                    <a:pt x="10920" y="57"/>
                    <a:pt x="8859" y="0"/>
                    <a:pt x="7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7815246" y="3667781"/>
              <a:ext cx="120118" cy="200619"/>
            </a:xfrm>
            <a:custGeom>
              <a:rect b="b" l="l" r="r" t="t"/>
              <a:pathLst>
                <a:path extrusionOk="0" h="8057" w="4824">
                  <a:moveTo>
                    <a:pt x="1199" y="1"/>
                  </a:moveTo>
                  <a:cubicBezTo>
                    <a:pt x="363" y="753"/>
                    <a:pt x="1" y="1952"/>
                    <a:pt x="140" y="3067"/>
                  </a:cubicBezTo>
                  <a:cubicBezTo>
                    <a:pt x="252" y="4182"/>
                    <a:pt x="809" y="5241"/>
                    <a:pt x="1506" y="6077"/>
                  </a:cubicBezTo>
                  <a:cubicBezTo>
                    <a:pt x="2008" y="6663"/>
                    <a:pt x="2510" y="7137"/>
                    <a:pt x="3123" y="7638"/>
                  </a:cubicBezTo>
                  <a:cubicBezTo>
                    <a:pt x="3179" y="7694"/>
                    <a:pt x="3290" y="7778"/>
                    <a:pt x="3346" y="7834"/>
                  </a:cubicBezTo>
                  <a:cubicBezTo>
                    <a:pt x="3346" y="7722"/>
                    <a:pt x="3318" y="7638"/>
                    <a:pt x="3318" y="7527"/>
                  </a:cubicBezTo>
                  <a:cubicBezTo>
                    <a:pt x="3290" y="7192"/>
                    <a:pt x="3262" y="6802"/>
                    <a:pt x="3179" y="6440"/>
                  </a:cubicBezTo>
                  <a:cubicBezTo>
                    <a:pt x="3011" y="5743"/>
                    <a:pt x="2593" y="5102"/>
                    <a:pt x="2287" y="4461"/>
                  </a:cubicBezTo>
                  <a:cubicBezTo>
                    <a:pt x="1924" y="3792"/>
                    <a:pt x="1618" y="3095"/>
                    <a:pt x="1645" y="2370"/>
                  </a:cubicBezTo>
                  <a:lnTo>
                    <a:pt x="1645" y="2370"/>
                  </a:lnTo>
                  <a:cubicBezTo>
                    <a:pt x="2091" y="3652"/>
                    <a:pt x="3151" y="4684"/>
                    <a:pt x="3736" y="5938"/>
                  </a:cubicBezTo>
                  <a:cubicBezTo>
                    <a:pt x="4043" y="6579"/>
                    <a:pt x="4182" y="7332"/>
                    <a:pt x="4182" y="8057"/>
                  </a:cubicBezTo>
                  <a:cubicBezTo>
                    <a:pt x="4294" y="7945"/>
                    <a:pt x="4377" y="7806"/>
                    <a:pt x="4433" y="7555"/>
                  </a:cubicBezTo>
                  <a:cubicBezTo>
                    <a:pt x="4823" y="6273"/>
                    <a:pt x="4684" y="4851"/>
                    <a:pt x="4154" y="3652"/>
                  </a:cubicBezTo>
                  <a:cubicBezTo>
                    <a:pt x="3541" y="2203"/>
                    <a:pt x="2426" y="976"/>
                    <a:pt x="11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39"/>
            <p:cNvSpPr/>
            <p:nvPr/>
          </p:nvSpPr>
          <p:spPr>
            <a:xfrm>
              <a:off x="7939497" y="3652418"/>
              <a:ext cx="83315" cy="125745"/>
            </a:xfrm>
            <a:custGeom>
              <a:rect b="b" l="l" r="r" t="t"/>
              <a:pathLst>
                <a:path extrusionOk="0" h="5050" w="3346">
                  <a:moveTo>
                    <a:pt x="2995" y="1"/>
                  </a:moveTo>
                  <a:cubicBezTo>
                    <a:pt x="2350" y="1"/>
                    <a:pt x="1699" y="309"/>
                    <a:pt x="1227" y="757"/>
                  </a:cubicBezTo>
                  <a:cubicBezTo>
                    <a:pt x="669" y="1315"/>
                    <a:pt x="363" y="2039"/>
                    <a:pt x="168" y="2820"/>
                  </a:cubicBezTo>
                  <a:cubicBezTo>
                    <a:pt x="84" y="3294"/>
                    <a:pt x="28" y="3823"/>
                    <a:pt x="0" y="4353"/>
                  </a:cubicBezTo>
                  <a:lnTo>
                    <a:pt x="0" y="4548"/>
                  </a:lnTo>
                  <a:lnTo>
                    <a:pt x="168" y="4381"/>
                  </a:lnTo>
                  <a:cubicBezTo>
                    <a:pt x="363" y="4214"/>
                    <a:pt x="530" y="4046"/>
                    <a:pt x="697" y="3823"/>
                  </a:cubicBezTo>
                  <a:cubicBezTo>
                    <a:pt x="1004" y="3405"/>
                    <a:pt x="1199" y="2931"/>
                    <a:pt x="1394" y="2457"/>
                  </a:cubicBezTo>
                  <a:cubicBezTo>
                    <a:pt x="1617" y="2011"/>
                    <a:pt x="1840" y="1538"/>
                    <a:pt x="2258" y="1259"/>
                  </a:cubicBezTo>
                  <a:lnTo>
                    <a:pt x="2258" y="1259"/>
                  </a:lnTo>
                  <a:cubicBezTo>
                    <a:pt x="1757" y="2039"/>
                    <a:pt x="1673" y="3071"/>
                    <a:pt x="1255" y="3907"/>
                  </a:cubicBezTo>
                  <a:cubicBezTo>
                    <a:pt x="1060" y="4353"/>
                    <a:pt x="697" y="4743"/>
                    <a:pt x="307" y="5050"/>
                  </a:cubicBezTo>
                  <a:cubicBezTo>
                    <a:pt x="419" y="5050"/>
                    <a:pt x="530" y="5050"/>
                    <a:pt x="697" y="4966"/>
                  </a:cubicBezTo>
                  <a:cubicBezTo>
                    <a:pt x="1534" y="4660"/>
                    <a:pt x="2230" y="3991"/>
                    <a:pt x="2649" y="3210"/>
                  </a:cubicBezTo>
                  <a:cubicBezTo>
                    <a:pt x="3178" y="2234"/>
                    <a:pt x="3345" y="1119"/>
                    <a:pt x="3345" y="32"/>
                  </a:cubicBezTo>
                  <a:cubicBezTo>
                    <a:pt x="3230" y="11"/>
                    <a:pt x="3112" y="1"/>
                    <a:pt x="29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9"/>
            <p:cNvSpPr/>
            <p:nvPr/>
          </p:nvSpPr>
          <p:spPr>
            <a:xfrm>
              <a:off x="8015841" y="3399857"/>
              <a:ext cx="67354" cy="147184"/>
            </a:xfrm>
            <a:custGeom>
              <a:rect b="b" l="l" r="r" t="t"/>
              <a:pathLst>
                <a:path extrusionOk="0" fill="none" h="5911" w="2705">
                  <a:moveTo>
                    <a:pt x="1" y="1"/>
                  </a:moveTo>
                  <a:cubicBezTo>
                    <a:pt x="1757" y="1395"/>
                    <a:pt x="2705" y="3680"/>
                    <a:pt x="2482" y="591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39"/>
            <p:cNvSpPr/>
            <p:nvPr/>
          </p:nvSpPr>
          <p:spPr>
            <a:xfrm>
              <a:off x="8077618" y="3989838"/>
              <a:ext cx="722" cy="168000"/>
            </a:xfrm>
            <a:custGeom>
              <a:rect b="b" l="l" r="r" t="t"/>
              <a:pathLst>
                <a:path extrusionOk="0" fill="none" h="6747" w="29">
                  <a:moveTo>
                    <a:pt x="28" y="1"/>
                  </a:moveTo>
                  <a:cubicBezTo>
                    <a:pt x="28" y="2259"/>
                    <a:pt x="28" y="4489"/>
                    <a:pt x="1" y="6747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8075526" y="4188365"/>
              <a:ext cx="25" cy="25000"/>
            </a:xfrm>
            <a:custGeom>
              <a:rect b="b" l="l" r="r" t="t"/>
              <a:pathLst>
                <a:path extrusionOk="0" fill="none" h="1004" w="1">
                  <a:moveTo>
                    <a:pt x="1" y="0"/>
                  </a:moveTo>
                  <a:lnTo>
                    <a:pt x="1" y="1004"/>
                  </a:ln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39"/>
            <p:cNvSpPr/>
            <p:nvPr/>
          </p:nvSpPr>
          <p:spPr>
            <a:xfrm>
              <a:off x="7870076" y="3927364"/>
              <a:ext cx="149276" cy="11828"/>
            </a:xfrm>
            <a:custGeom>
              <a:rect b="b" l="l" r="r" t="t"/>
              <a:pathLst>
                <a:path extrusionOk="0" fill="none" h="475" w="5995">
                  <a:moveTo>
                    <a:pt x="1" y="280"/>
                  </a:moveTo>
                  <a:cubicBezTo>
                    <a:pt x="1980" y="475"/>
                    <a:pt x="4015" y="391"/>
                    <a:pt x="5994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7752100" y="3394877"/>
              <a:ext cx="122184" cy="293745"/>
            </a:xfrm>
            <a:custGeom>
              <a:rect b="b" l="l" r="r" t="t"/>
              <a:pathLst>
                <a:path extrusionOk="0" h="11797" w="4907">
                  <a:moveTo>
                    <a:pt x="4077" y="0"/>
                  </a:moveTo>
                  <a:cubicBezTo>
                    <a:pt x="3799" y="0"/>
                    <a:pt x="3524" y="184"/>
                    <a:pt x="3289" y="340"/>
                  </a:cubicBezTo>
                  <a:cubicBezTo>
                    <a:pt x="2397" y="814"/>
                    <a:pt x="1700" y="1706"/>
                    <a:pt x="1227" y="2626"/>
                  </a:cubicBezTo>
                  <a:cubicBezTo>
                    <a:pt x="558" y="3936"/>
                    <a:pt x="279" y="5386"/>
                    <a:pt x="139" y="6807"/>
                  </a:cubicBezTo>
                  <a:cubicBezTo>
                    <a:pt x="28" y="7894"/>
                    <a:pt x="0" y="8981"/>
                    <a:pt x="28" y="10097"/>
                  </a:cubicBezTo>
                  <a:cubicBezTo>
                    <a:pt x="28" y="10431"/>
                    <a:pt x="84" y="10821"/>
                    <a:pt x="223" y="11184"/>
                  </a:cubicBezTo>
                  <a:cubicBezTo>
                    <a:pt x="362" y="11490"/>
                    <a:pt x="669" y="11797"/>
                    <a:pt x="1059" y="11797"/>
                  </a:cubicBezTo>
                  <a:cubicBezTo>
                    <a:pt x="1394" y="11797"/>
                    <a:pt x="1673" y="11602"/>
                    <a:pt x="1840" y="11323"/>
                  </a:cubicBezTo>
                  <a:cubicBezTo>
                    <a:pt x="2035" y="11044"/>
                    <a:pt x="2091" y="10682"/>
                    <a:pt x="2119" y="10375"/>
                  </a:cubicBezTo>
                  <a:cubicBezTo>
                    <a:pt x="2230" y="9400"/>
                    <a:pt x="2119" y="8452"/>
                    <a:pt x="2119" y="7476"/>
                  </a:cubicBezTo>
                  <a:cubicBezTo>
                    <a:pt x="2119" y="6501"/>
                    <a:pt x="2230" y="5525"/>
                    <a:pt x="2732" y="4689"/>
                  </a:cubicBezTo>
                  <a:cubicBezTo>
                    <a:pt x="3038" y="4131"/>
                    <a:pt x="3512" y="3685"/>
                    <a:pt x="3931" y="3183"/>
                  </a:cubicBezTo>
                  <a:cubicBezTo>
                    <a:pt x="4349" y="2710"/>
                    <a:pt x="4767" y="2152"/>
                    <a:pt x="4850" y="1511"/>
                  </a:cubicBezTo>
                  <a:cubicBezTo>
                    <a:pt x="4906" y="1065"/>
                    <a:pt x="4823" y="396"/>
                    <a:pt x="4432" y="117"/>
                  </a:cubicBezTo>
                  <a:cubicBezTo>
                    <a:pt x="4315" y="34"/>
                    <a:pt x="4196" y="0"/>
                    <a:pt x="4077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39"/>
            <p:cNvSpPr/>
            <p:nvPr/>
          </p:nvSpPr>
          <p:spPr>
            <a:xfrm>
              <a:off x="7750705" y="3904356"/>
              <a:ext cx="70816" cy="243223"/>
            </a:xfrm>
            <a:custGeom>
              <a:rect b="b" l="l" r="r" t="t"/>
              <a:pathLst>
                <a:path extrusionOk="0" h="9768" w="2844">
                  <a:moveTo>
                    <a:pt x="1247" y="1"/>
                  </a:moveTo>
                  <a:cubicBezTo>
                    <a:pt x="1017" y="1"/>
                    <a:pt x="787" y="104"/>
                    <a:pt x="614" y="340"/>
                  </a:cubicBezTo>
                  <a:cubicBezTo>
                    <a:pt x="168" y="897"/>
                    <a:pt x="195" y="2068"/>
                    <a:pt x="168" y="2737"/>
                  </a:cubicBezTo>
                  <a:cubicBezTo>
                    <a:pt x="0" y="4660"/>
                    <a:pt x="28" y="6556"/>
                    <a:pt x="586" y="8423"/>
                  </a:cubicBezTo>
                  <a:lnTo>
                    <a:pt x="586" y="8479"/>
                  </a:lnTo>
                  <a:cubicBezTo>
                    <a:pt x="745" y="8984"/>
                    <a:pt x="1158" y="9767"/>
                    <a:pt x="1775" y="9767"/>
                  </a:cubicBezTo>
                  <a:cubicBezTo>
                    <a:pt x="1806" y="9767"/>
                    <a:pt x="1837" y="9765"/>
                    <a:pt x="1868" y="9761"/>
                  </a:cubicBezTo>
                  <a:cubicBezTo>
                    <a:pt x="2230" y="9734"/>
                    <a:pt x="2509" y="9427"/>
                    <a:pt x="2593" y="9120"/>
                  </a:cubicBezTo>
                  <a:cubicBezTo>
                    <a:pt x="2816" y="8591"/>
                    <a:pt x="2732" y="7894"/>
                    <a:pt x="2788" y="7336"/>
                  </a:cubicBezTo>
                  <a:cubicBezTo>
                    <a:pt x="2816" y="6667"/>
                    <a:pt x="2844" y="5998"/>
                    <a:pt x="2844" y="5357"/>
                  </a:cubicBezTo>
                  <a:cubicBezTo>
                    <a:pt x="2844" y="3991"/>
                    <a:pt x="2704" y="2653"/>
                    <a:pt x="2398" y="1371"/>
                  </a:cubicBezTo>
                  <a:cubicBezTo>
                    <a:pt x="2314" y="1064"/>
                    <a:pt x="2230" y="702"/>
                    <a:pt x="2007" y="423"/>
                  </a:cubicBezTo>
                  <a:cubicBezTo>
                    <a:pt x="1822" y="160"/>
                    <a:pt x="1533" y="1"/>
                    <a:pt x="1247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39"/>
            <p:cNvSpPr/>
            <p:nvPr/>
          </p:nvSpPr>
          <p:spPr>
            <a:xfrm>
              <a:off x="6474954" y="3109050"/>
              <a:ext cx="1155684" cy="249896"/>
            </a:xfrm>
            <a:custGeom>
              <a:rect b="b" l="l" r="r" t="t"/>
              <a:pathLst>
                <a:path extrusionOk="0" h="10036" w="46413">
                  <a:moveTo>
                    <a:pt x="46413" y="0"/>
                  </a:moveTo>
                  <a:cubicBezTo>
                    <a:pt x="33119" y="397"/>
                    <a:pt x="20235" y="461"/>
                    <a:pt x="13305" y="461"/>
                  </a:cubicBezTo>
                  <a:cubicBezTo>
                    <a:pt x="10006" y="461"/>
                    <a:pt x="8056" y="446"/>
                    <a:pt x="8056" y="446"/>
                  </a:cubicBezTo>
                  <a:cubicBezTo>
                    <a:pt x="4851" y="1422"/>
                    <a:pt x="0" y="3150"/>
                    <a:pt x="0" y="3150"/>
                  </a:cubicBezTo>
                  <a:lnTo>
                    <a:pt x="3206" y="8307"/>
                  </a:lnTo>
                  <a:lnTo>
                    <a:pt x="41395" y="10035"/>
                  </a:lnTo>
                  <a:lnTo>
                    <a:pt x="46413" y="0"/>
                  </a:lnTo>
                  <a:close/>
                </a:path>
              </a:pathLst>
            </a:custGeom>
            <a:solidFill>
              <a:srgbClr val="C48116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39"/>
            <p:cNvSpPr/>
            <p:nvPr/>
          </p:nvSpPr>
          <p:spPr>
            <a:xfrm>
              <a:off x="6368058" y="2683559"/>
              <a:ext cx="582386" cy="656638"/>
            </a:xfrm>
            <a:custGeom>
              <a:rect b="b" l="l" r="r" t="t"/>
              <a:pathLst>
                <a:path extrusionOk="0" h="26371" w="23389">
                  <a:moveTo>
                    <a:pt x="14031" y="0"/>
                  </a:moveTo>
                  <a:cubicBezTo>
                    <a:pt x="13204" y="0"/>
                    <a:pt x="12378" y="165"/>
                    <a:pt x="11625" y="502"/>
                  </a:cubicBezTo>
                  <a:cubicBezTo>
                    <a:pt x="9729" y="1339"/>
                    <a:pt x="8363" y="3178"/>
                    <a:pt x="8140" y="5213"/>
                  </a:cubicBezTo>
                  <a:cubicBezTo>
                    <a:pt x="7711" y="4163"/>
                    <a:pt x="6607" y="3481"/>
                    <a:pt x="5494" y="3481"/>
                  </a:cubicBezTo>
                  <a:cubicBezTo>
                    <a:pt x="5307" y="3481"/>
                    <a:pt x="5119" y="3501"/>
                    <a:pt x="4935" y="3541"/>
                  </a:cubicBezTo>
                  <a:cubicBezTo>
                    <a:pt x="3624" y="3819"/>
                    <a:pt x="2705" y="5130"/>
                    <a:pt x="2760" y="6440"/>
                  </a:cubicBezTo>
                  <a:cubicBezTo>
                    <a:pt x="2570" y="6344"/>
                    <a:pt x="2366" y="6301"/>
                    <a:pt x="2161" y="6301"/>
                  </a:cubicBezTo>
                  <a:cubicBezTo>
                    <a:pt x="1464" y="6301"/>
                    <a:pt x="742" y="6797"/>
                    <a:pt x="419" y="7443"/>
                  </a:cubicBezTo>
                  <a:cubicBezTo>
                    <a:pt x="1" y="8279"/>
                    <a:pt x="56" y="9283"/>
                    <a:pt x="196" y="10203"/>
                  </a:cubicBezTo>
                  <a:cubicBezTo>
                    <a:pt x="1116" y="16781"/>
                    <a:pt x="5854" y="22691"/>
                    <a:pt x="12071" y="25060"/>
                  </a:cubicBezTo>
                  <a:cubicBezTo>
                    <a:pt x="12975" y="25400"/>
                    <a:pt x="14001" y="25660"/>
                    <a:pt x="14975" y="25660"/>
                  </a:cubicBezTo>
                  <a:cubicBezTo>
                    <a:pt x="15922" y="25660"/>
                    <a:pt x="16819" y="25414"/>
                    <a:pt x="17506" y="24754"/>
                  </a:cubicBezTo>
                  <a:lnTo>
                    <a:pt x="17506" y="24754"/>
                  </a:lnTo>
                  <a:lnTo>
                    <a:pt x="16252" y="26371"/>
                  </a:lnTo>
                  <a:cubicBezTo>
                    <a:pt x="19235" y="24503"/>
                    <a:pt x="21270" y="21381"/>
                    <a:pt x="22273" y="18036"/>
                  </a:cubicBezTo>
                  <a:cubicBezTo>
                    <a:pt x="23304" y="14719"/>
                    <a:pt x="23388" y="11179"/>
                    <a:pt x="23081" y="7638"/>
                  </a:cubicBezTo>
                  <a:cubicBezTo>
                    <a:pt x="22942" y="6022"/>
                    <a:pt x="22691" y="4265"/>
                    <a:pt x="21743" y="2872"/>
                  </a:cubicBezTo>
                  <a:cubicBezTo>
                    <a:pt x="20978" y="1746"/>
                    <a:pt x="19685" y="911"/>
                    <a:pt x="18393" y="911"/>
                  </a:cubicBezTo>
                  <a:cubicBezTo>
                    <a:pt x="18086" y="911"/>
                    <a:pt x="17778" y="958"/>
                    <a:pt x="17479" y="1060"/>
                  </a:cubicBezTo>
                  <a:cubicBezTo>
                    <a:pt x="16481" y="361"/>
                    <a:pt x="15254" y="0"/>
                    <a:pt x="140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9"/>
            <p:cNvSpPr/>
            <p:nvPr/>
          </p:nvSpPr>
          <p:spPr>
            <a:xfrm>
              <a:off x="6835879" y="2710625"/>
              <a:ext cx="52091" cy="433135"/>
            </a:xfrm>
            <a:custGeom>
              <a:rect b="b" l="l" r="r" t="t"/>
              <a:pathLst>
                <a:path extrusionOk="0" h="17395" w="2092">
                  <a:moveTo>
                    <a:pt x="781" y="1"/>
                  </a:moveTo>
                  <a:lnTo>
                    <a:pt x="781" y="1"/>
                  </a:lnTo>
                  <a:cubicBezTo>
                    <a:pt x="1478" y="2175"/>
                    <a:pt x="1785" y="4600"/>
                    <a:pt x="1673" y="7276"/>
                  </a:cubicBezTo>
                  <a:cubicBezTo>
                    <a:pt x="1534" y="10621"/>
                    <a:pt x="781" y="13938"/>
                    <a:pt x="29" y="17144"/>
                  </a:cubicBezTo>
                  <a:cubicBezTo>
                    <a:pt x="1" y="17283"/>
                    <a:pt x="84" y="17367"/>
                    <a:pt x="140" y="17395"/>
                  </a:cubicBezTo>
                  <a:lnTo>
                    <a:pt x="168" y="17395"/>
                  </a:lnTo>
                  <a:cubicBezTo>
                    <a:pt x="252" y="17395"/>
                    <a:pt x="307" y="17367"/>
                    <a:pt x="363" y="17255"/>
                  </a:cubicBezTo>
                  <a:cubicBezTo>
                    <a:pt x="1088" y="14050"/>
                    <a:pt x="1840" y="10705"/>
                    <a:pt x="1980" y="7332"/>
                  </a:cubicBezTo>
                  <a:cubicBezTo>
                    <a:pt x="2091" y="4684"/>
                    <a:pt x="1813" y="2314"/>
                    <a:pt x="1144" y="168"/>
                  </a:cubicBezTo>
                  <a:cubicBezTo>
                    <a:pt x="1004" y="112"/>
                    <a:pt x="921" y="84"/>
                    <a:pt x="7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39"/>
            <p:cNvSpPr/>
            <p:nvPr/>
          </p:nvSpPr>
          <p:spPr>
            <a:xfrm>
              <a:off x="6390269" y="2686348"/>
              <a:ext cx="385253" cy="637191"/>
            </a:xfrm>
            <a:custGeom>
              <a:rect b="b" l="l" r="r" t="t"/>
              <a:pathLst>
                <a:path extrusionOk="0" h="25590" w="15472">
                  <a:moveTo>
                    <a:pt x="7109" y="4990"/>
                  </a:moveTo>
                  <a:lnTo>
                    <a:pt x="7109" y="4990"/>
                  </a:lnTo>
                  <a:cubicBezTo>
                    <a:pt x="7109" y="4992"/>
                    <a:pt x="7109" y="4995"/>
                    <a:pt x="7110" y="4999"/>
                  </a:cubicBezTo>
                  <a:lnTo>
                    <a:pt x="7110" y="4999"/>
                  </a:lnTo>
                  <a:cubicBezTo>
                    <a:pt x="7109" y="4996"/>
                    <a:pt x="7109" y="4993"/>
                    <a:pt x="7109" y="4990"/>
                  </a:cubicBezTo>
                  <a:close/>
                  <a:moveTo>
                    <a:pt x="12349" y="0"/>
                  </a:moveTo>
                  <a:cubicBezTo>
                    <a:pt x="12266" y="0"/>
                    <a:pt x="12154" y="56"/>
                    <a:pt x="12043" y="56"/>
                  </a:cubicBezTo>
                  <a:cubicBezTo>
                    <a:pt x="12322" y="1366"/>
                    <a:pt x="12545" y="2732"/>
                    <a:pt x="12740" y="4042"/>
                  </a:cubicBezTo>
                  <a:cubicBezTo>
                    <a:pt x="13409" y="8167"/>
                    <a:pt x="14106" y="12405"/>
                    <a:pt x="14273" y="16669"/>
                  </a:cubicBezTo>
                  <a:cubicBezTo>
                    <a:pt x="14384" y="19234"/>
                    <a:pt x="14301" y="21826"/>
                    <a:pt x="14050" y="24391"/>
                  </a:cubicBezTo>
                  <a:cubicBezTo>
                    <a:pt x="14022" y="24363"/>
                    <a:pt x="13994" y="24307"/>
                    <a:pt x="13966" y="24252"/>
                  </a:cubicBezTo>
                  <a:lnTo>
                    <a:pt x="12628" y="15471"/>
                  </a:lnTo>
                  <a:cubicBezTo>
                    <a:pt x="11903" y="10704"/>
                    <a:pt x="11179" y="5770"/>
                    <a:pt x="9562" y="1087"/>
                  </a:cubicBezTo>
                  <a:cubicBezTo>
                    <a:pt x="9478" y="1171"/>
                    <a:pt x="9395" y="1227"/>
                    <a:pt x="9283" y="1310"/>
                  </a:cubicBezTo>
                  <a:cubicBezTo>
                    <a:pt x="10872" y="5910"/>
                    <a:pt x="11597" y="10788"/>
                    <a:pt x="12294" y="15527"/>
                  </a:cubicBezTo>
                  <a:lnTo>
                    <a:pt x="13464" y="23555"/>
                  </a:lnTo>
                  <a:cubicBezTo>
                    <a:pt x="9924" y="17701"/>
                    <a:pt x="7834" y="11094"/>
                    <a:pt x="7332" y="4265"/>
                  </a:cubicBezTo>
                  <a:cubicBezTo>
                    <a:pt x="7276" y="4544"/>
                    <a:pt x="7193" y="4850"/>
                    <a:pt x="7165" y="5129"/>
                  </a:cubicBezTo>
                  <a:cubicBezTo>
                    <a:pt x="7139" y="5079"/>
                    <a:pt x="7114" y="5028"/>
                    <a:pt x="7110" y="4999"/>
                  </a:cubicBezTo>
                  <a:lnTo>
                    <a:pt x="7110" y="4999"/>
                  </a:lnTo>
                  <a:cubicBezTo>
                    <a:pt x="7696" y="11853"/>
                    <a:pt x="9926" y="18456"/>
                    <a:pt x="13576" y="24307"/>
                  </a:cubicBezTo>
                  <a:cubicBezTo>
                    <a:pt x="10761" y="22077"/>
                    <a:pt x="8503" y="18676"/>
                    <a:pt x="6970" y="14495"/>
                  </a:cubicBezTo>
                  <a:cubicBezTo>
                    <a:pt x="5659" y="10927"/>
                    <a:pt x="5046" y="7164"/>
                    <a:pt x="4489" y="3429"/>
                  </a:cubicBezTo>
                  <a:cubicBezTo>
                    <a:pt x="4377" y="3429"/>
                    <a:pt x="4266" y="3457"/>
                    <a:pt x="4182" y="3457"/>
                  </a:cubicBezTo>
                  <a:cubicBezTo>
                    <a:pt x="4739" y="7192"/>
                    <a:pt x="5381" y="11011"/>
                    <a:pt x="6691" y="14607"/>
                  </a:cubicBezTo>
                  <a:cubicBezTo>
                    <a:pt x="8001" y="18314"/>
                    <a:pt x="9952" y="21408"/>
                    <a:pt x="12322" y="23638"/>
                  </a:cubicBezTo>
                  <a:cubicBezTo>
                    <a:pt x="9478" y="21464"/>
                    <a:pt x="7471" y="18732"/>
                    <a:pt x="6217" y="16502"/>
                  </a:cubicBezTo>
                  <a:cubicBezTo>
                    <a:pt x="4210" y="13018"/>
                    <a:pt x="2955" y="9199"/>
                    <a:pt x="1952" y="5547"/>
                  </a:cubicBezTo>
                  <a:cubicBezTo>
                    <a:pt x="1868" y="5826"/>
                    <a:pt x="1840" y="6077"/>
                    <a:pt x="1868" y="6356"/>
                  </a:cubicBezTo>
                  <a:lnTo>
                    <a:pt x="1840" y="6356"/>
                  </a:lnTo>
                  <a:cubicBezTo>
                    <a:pt x="2816" y="9812"/>
                    <a:pt x="4070" y="13352"/>
                    <a:pt x="5938" y="16669"/>
                  </a:cubicBezTo>
                  <a:cubicBezTo>
                    <a:pt x="7276" y="19011"/>
                    <a:pt x="9395" y="21938"/>
                    <a:pt x="12461" y="24168"/>
                  </a:cubicBezTo>
                  <a:cubicBezTo>
                    <a:pt x="11792" y="23806"/>
                    <a:pt x="11151" y="23415"/>
                    <a:pt x="10482" y="22969"/>
                  </a:cubicBezTo>
                  <a:cubicBezTo>
                    <a:pt x="4962" y="19318"/>
                    <a:pt x="1144" y="13101"/>
                    <a:pt x="279" y="6551"/>
                  </a:cubicBezTo>
                  <a:cubicBezTo>
                    <a:pt x="168" y="6634"/>
                    <a:pt x="56" y="6690"/>
                    <a:pt x="1" y="6774"/>
                  </a:cubicBezTo>
                  <a:cubicBezTo>
                    <a:pt x="921" y="13352"/>
                    <a:pt x="4767" y="19568"/>
                    <a:pt x="10315" y="23248"/>
                  </a:cubicBezTo>
                  <a:cubicBezTo>
                    <a:pt x="11457" y="24029"/>
                    <a:pt x="12600" y="24614"/>
                    <a:pt x="13743" y="25088"/>
                  </a:cubicBezTo>
                  <a:lnTo>
                    <a:pt x="13827" y="25450"/>
                  </a:lnTo>
                  <a:cubicBezTo>
                    <a:pt x="13827" y="25506"/>
                    <a:pt x="13883" y="25562"/>
                    <a:pt x="13938" y="25562"/>
                  </a:cubicBezTo>
                  <a:lnTo>
                    <a:pt x="13938" y="25590"/>
                  </a:lnTo>
                  <a:lnTo>
                    <a:pt x="14245" y="25590"/>
                  </a:lnTo>
                  <a:cubicBezTo>
                    <a:pt x="14245" y="25478"/>
                    <a:pt x="14273" y="25367"/>
                    <a:pt x="14273" y="25283"/>
                  </a:cubicBezTo>
                  <a:cubicBezTo>
                    <a:pt x="14412" y="25339"/>
                    <a:pt x="14579" y="25450"/>
                    <a:pt x="14719" y="25506"/>
                  </a:cubicBezTo>
                  <a:cubicBezTo>
                    <a:pt x="14970" y="25478"/>
                    <a:pt x="15221" y="25422"/>
                    <a:pt x="15471" y="25339"/>
                  </a:cubicBezTo>
                  <a:cubicBezTo>
                    <a:pt x="15193" y="25283"/>
                    <a:pt x="14830" y="25171"/>
                    <a:pt x="14440" y="25032"/>
                  </a:cubicBezTo>
                  <a:cubicBezTo>
                    <a:pt x="14412" y="25032"/>
                    <a:pt x="14412" y="25004"/>
                    <a:pt x="14384" y="25004"/>
                  </a:cubicBezTo>
                  <a:cubicBezTo>
                    <a:pt x="14384" y="24948"/>
                    <a:pt x="14384" y="24921"/>
                    <a:pt x="14329" y="24893"/>
                  </a:cubicBezTo>
                  <a:lnTo>
                    <a:pt x="14329" y="24865"/>
                  </a:lnTo>
                  <a:cubicBezTo>
                    <a:pt x="14607" y="22133"/>
                    <a:pt x="14691" y="19373"/>
                    <a:pt x="14579" y="16669"/>
                  </a:cubicBezTo>
                  <a:cubicBezTo>
                    <a:pt x="14412" y="12405"/>
                    <a:pt x="13715" y="8140"/>
                    <a:pt x="13046" y="4014"/>
                  </a:cubicBezTo>
                  <a:cubicBezTo>
                    <a:pt x="12851" y="2704"/>
                    <a:pt x="12628" y="1338"/>
                    <a:pt x="123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9"/>
            <p:cNvSpPr/>
            <p:nvPr/>
          </p:nvSpPr>
          <p:spPr>
            <a:xfrm>
              <a:off x="6763694" y="2691900"/>
              <a:ext cx="69446" cy="569861"/>
            </a:xfrm>
            <a:custGeom>
              <a:rect b="b" l="l" r="r" t="t"/>
              <a:pathLst>
                <a:path extrusionOk="0" h="22886" w="2789">
                  <a:moveTo>
                    <a:pt x="1" y="0"/>
                  </a:moveTo>
                  <a:cubicBezTo>
                    <a:pt x="2342" y="7303"/>
                    <a:pt x="2509" y="15248"/>
                    <a:pt x="447" y="22690"/>
                  </a:cubicBezTo>
                  <a:cubicBezTo>
                    <a:pt x="419" y="22746"/>
                    <a:pt x="502" y="22858"/>
                    <a:pt x="558" y="22886"/>
                  </a:cubicBezTo>
                  <a:lnTo>
                    <a:pt x="586" y="22886"/>
                  </a:lnTo>
                  <a:cubicBezTo>
                    <a:pt x="670" y="22886"/>
                    <a:pt x="725" y="22858"/>
                    <a:pt x="725" y="22774"/>
                  </a:cubicBezTo>
                  <a:cubicBezTo>
                    <a:pt x="2788" y="15387"/>
                    <a:pt x="2649" y="7443"/>
                    <a:pt x="363" y="139"/>
                  </a:cubicBezTo>
                  <a:cubicBezTo>
                    <a:pt x="251" y="56"/>
                    <a:pt x="112" y="28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9"/>
            <p:cNvSpPr/>
            <p:nvPr/>
          </p:nvSpPr>
          <p:spPr>
            <a:xfrm>
              <a:off x="6778958" y="3323514"/>
              <a:ext cx="11827" cy="11130"/>
            </a:xfrm>
            <a:custGeom>
              <a:rect b="b" l="l" r="r" t="t"/>
              <a:pathLst>
                <a:path extrusionOk="0" h="447" w="475">
                  <a:moveTo>
                    <a:pt x="335" y="1"/>
                  </a:moveTo>
                  <a:lnTo>
                    <a:pt x="1" y="447"/>
                  </a:lnTo>
                  <a:lnTo>
                    <a:pt x="29" y="447"/>
                  </a:lnTo>
                  <a:cubicBezTo>
                    <a:pt x="140" y="391"/>
                    <a:pt x="196" y="335"/>
                    <a:pt x="196" y="307"/>
                  </a:cubicBezTo>
                  <a:lnTo>
                    <a:pt x="196" y="251"/>
                  </a:lnTo>
                  <a:cubicBezTo>
                    <a:pt x="224" y="251"/>
                    <a:pt x="224" y="251"/>
                    <a:pt x="280" y="279"/>
                  </a:cubicBezTo>
                  <a:lnTo>
                    <a:pt x="308" y="279"/>
                  </a:lnTo>
                  <a:cubicBezTo>
                    <a:pt x="363" y="279"/>
                    <a:pt x="447" y="251"/>
                    <a:pt x="447" y="168"/>
                  </a:cubicBezTo>
                  <a:cubicBezTo>
                    <a:pt x="475" y="112"/>
                    <a:pt x="419" y="28"/>
                    <a:pt x="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9"/>
            <p:cNvSpPr/>
            <p:nvPr/>
          </p:nvSpPr>
          <p:spPr>
            <a:xfrm>
              <a:off x="6368058" y="2684231"/>
              <a:ext cx="565728" cy="274896"/>
            </a:xfrm>
            <a:custGeom>
              <a:rect b="b" l="l" r="r" t="t"/>
              <a:pathLst>
                <a:path extrusionOk="0" h="11040" w="22720">
                  <a:moveTo>
                    <a:pt x="14031" y="1"/>
                  </a:moveTo>
                  <a:cubicBezTo>
                    <a:pt x="13204" y="1"/>
                    <a:pt x="12378" y="166"/>
                    <a:pt x="11625" y="503"/>
                  </a:cubicBezTo>
                  <a:cubicBezTo>
                    <a:pt x="9729" y="1339"/>
                    <a:pt x="8363" y="3207"/>
                    <a:pt x="8140" y="5214"/>
                  </a:cubicBezTo>
                  <a:cubicBezTo>
                    <a:pt x="7711" y="4164"/>
                    <a:pt x="6607" y="3482"/>
                    <a:pt x="5494" y="3482"/>
                  </a:cubicBezTo>
                  <a:cubicBezTo>
                    <a:pt x="5307" y="3482"/>
                    <a:pt x="5119" y="3501"/>
                    <a:pt x="4935" y="3542"/>
                  </a:cubicBezTo>
                  <a:cubicBezTo>
                    <a:pt x="3624" y="3820"/>
                    <a:pt x="2705" y="5158"/>
                    <a:pt x="2760" y="6441"/>
                  </a:cubicBezTo>
                  <a:cubicBezTo>
                    <a:pt x="2570" y="6345"/>
                    <a:pt x="2366" y="6302"/>
                    <a:pt x="2161" y="6302"/>
                  </a:cubicBezTo>
                  <a:cubicBezTo>
                    <a:pt x="1464" y="6302"/>
                    <a:pt x="742" y="6798"/>
                    <a:pt x="419" y="7444"/>
                  </a:cubicBezTo>
                  <a:cubicBezTo>
                    <a:pt x="1" y="8280"/>
                    <a:pt x="56" y="9284"/>
                    <a:pt x="196" y="10204"/>
                  </a:cubicBezTo>
                  <a:cubicBezTo>
                    <a:pt x="224" y="10483"/>
                    <a:pt x="279" y="10761"/>
                    <a:pt x="335" y="11040"/>
                  </a:cubicBezTo>
                  <a:cubicBezTo>
                    <a:pt x="475" y="10622"/>
                    <a:pt x="614" y="10204"/>
                    <a:pt x="837" y="9786"/>
                  </a:cubicBezTo>
                  <a:cubicBezTo>
                    <a:pt x="1433" y="8770"/>
                    <a:pt x="2553" y="8000"/>
                    <a:pt x="3686" y="8000"/>
                  </a:cubicBezTo>
                  <a:cubicBezTo>
                    <a:pt x="3984" y="8000"/>
                    <a:pt x="4282" y="8053"/>
                    <a:pt x="4572" y="8169"/>
                  </a:cubicBezTo>
                  <a:cubicBezTo>
                    <a:pt x="4935" y="7110"/>
                    <a:pt x="5966" y="6301"/>
                    <a:pt x="7081" y="6218"/>
                  </a:cubicBezTo>
                  <a:cubicBezTo>
                    <a:pt x="7123" y="6216"/>
                    <a:pt x="7164" y="6214"/>
                    <a:pt x="7206" y="6214"/>
                  </a:cubicBezTo>
                  <a:cubicBezTo>
                    <a:pt x="8279" y="6214"/>
                    <a:pt x="9328" y="6897"/>
                    <a:pt x="9757" y="7890"/>
                  </a:cubicBezTo>
                  <a:cubicBezTo>
                    <a:pt x="9813" y="6580"/>
                    <a:pt x="10175" y="5214"/>
                    <a:pt x="10984" y="4183"/>
                  </a:cubicBezTo>
                  <a:cubicBezTo>
                    <a:pt x="11763" y="3162"/>
                    <a:pt x="13008" y="2451"/>
                    <a:pt x="14295" y="2451"/>
                  </a:cubicBezTo>
                  <a:cubicBezTo>
                    <a:pt x="14344" y="2451"/>
                    <a:pt x="14392" y="2452"/>
                    <a:pt x="14440" y="2454"/>
                  </a:cubicBezTo>
                  <a:cubicBezTo>
                    <a:pt x="15750" y="2538"/>
                    <a:pt x="17060" y="3514"/>
                    <a:pt x="17283" y="4824"/>
                  </a:cubicBezTo>
                  <a:cubicBezTo>
                    <a:pt x="17811" y="4003"/>
                    <a:pt x="18791" y="3607"/>
                    <a:pt x="19772" y="3607"/>
                  </a:cubicBezTo>
                  <a:cubicBezTo>
                    <a:pt x="20190" y="3607"/>
                    <a:pt x="20608" y="3679"/>
                    <a:pt x="20991" y="3820"/>
                  </a:cubicBezTo>
                  <a:cubicBezTo>
                    <a:pt x="21660" y="4071"/>
                    <a:pt x="22245" y="4489"/>
                    <a:pt x="22719" y="5019"/>
                  </a:cubicBezTo>
                  <a:cubicBezTo>
                    <a:pt x="22524" y="4238"/>
                    <a:pt x="22245" y="3486"/>
                    <a:pt x="21799" y="2817"/>
                  </a:cubicBezTo>
                  <a:cubicBezTo>
                    <a:pt x="21038" y="1742"/>
                    <a:pt x="19736" y="901"/>
                    <a:pt x="18430" y="901"/>
                  </a:cubicBezTo>
                  <a:cubicBezTo>
                    <a:pt x="18111" y="901"/>
                    <a:pt x="17791" y="951"/>
                    <a:pt x="17479" y="1061"/>
                  </a:cubicBezTo>
                  <a:cubicBezTo>
                    <a:pt x="16481" y="362"/>
                    <a:pt x="15254" y="1"/>
                    <a:pt x="14031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39"/>
            <p:cNvSpPr/>
            <p:nvPr/>
          </p:nvSpPr>
          <p:spPr>
            <a:xfrm>
              <a:off x="6635285" y="2801510"/>
              <a:ext cx="408161" cy="595284"/>
            </a:xfrm>
            <a:custGeom>
              <a:rect b="b" l="l" r="r" t="t"/>
              <a:pathLst>
                <a:path extrusionOk="0" h="23907" w="16392">
                  <a:moveTo>
                    <a:pt x="11580" y="0"/>
                  </a:moveTo>
                  <a:cubicBezTo>
                    <a:pt x="11405" y="0"/>
                    <a:pt x="11230" y="38"/>
                    <a:pt x="11067" y="114"/>
                  </a:cubicBezTo>
                  <a:cubicBezTo>
                    <a:pt x="10315" y="504"/>
                    <a:pt x="10175" y="1480"/>
                    <a:pt x="10175" y="2316"/>
                  </a:cubicBezTo>
                  <a:cubicBezTo>
                    <a:pt x="10121" y="1776"/>
                    <a:pt x="9597" y="1367"/>
                    <a:pt x="9057" y="1367"/>
                  </a:cubicBezTo>
                  <a:cubicBezTo>
                    <a:pt x="9040" y="1367"/>
                    <a:pt x="9022" y="1367"/>
                    <a:pt x="9004" y="1368"/>
                  </a:cubicBezTo>
                  <a:cubicBezTo>
                    <a:pt x="8475" y="1368"/>
                    <a:pt x="8001" y="1758"/>
                    <a:pt x="7666" y="2204"/>
                  </a:cubicBezTo>
                  <a:cubicBezTo>
                    <a:pt x="7360" y="2678"/>
                    <a:pt x="7220" y="3208"/>
                    <a:pt x="7109" y="3738"/>
                  </a:cubicBezTo>
                  <a:cubicBezTo>
                    <a:pt x="6440" y="7055"/>
                    <a:pt x="6691" y="10539"/>
                    <a:pt x="5492" y="13689"/>
                  </a:cubicBezTo>
                  <a:cubicBezTo>
                    <a:pt x="5074" y="14804"/>
                    <a:pt x="4433" y="15808"/>
                    <a:pt x="3680" y="16672"/>
                  </a:cubicBezTo>
                  <a:cubicBezTo>
                    <a:pt x="2565" y="18038"/>
                    <a:pt x="1" y="19097"/>
                    <a:pt x="1450" y="21104"/>
                  </a:cubicBezTo>
                  <a:cubicBezTo>
                    <a:pt x="2593" y="22693"/>
                    <a:pt x="4656" y="23752"/>
                    <a:pt x="6607" y="23891"/>
                  </a:cubicBezTo>
                  <a:cubicBezTo>
                    <a:pt x="6763" y="23902"/>
                    <a:pt x="6918" y="23907"/>
                    <a:pt x="7073" y="23907"/>
                  </a:cubicBezTo>
                  <a:cubicBezTo>
                    <a:pt x="9833" y="23907"/>
                    <a:pt x="12466" y="22287"/>
                    <a:pt x="14050" y="20017"/>
                  </a:cubicBezTo>
                  <a:cubicBezTo>
                    <a:pt x="15750" y="17619"/>
                    <a:pt x="16391" y="14609"/>
                    <a:pt x="16363" y="11682"/>
                  </a:cubicBezTo>
                  <a:cubicBezTo>
                    <a:pt x="16363" y="8783"/>
                    <a:pt x="15694" y="5912"/>
                    <a:pt x="15053" y="3041"/>
                  </a:cubicBezTo>
                  <a:cubicBezTo>
                    <a:pt x="14914" y="2427"/>
                    <a:pt x="14747" y="1731"/>
                    <a:pt x="14273" y="1312"/>
                  </a:cubicBezTo>
                  <a:cubicBezTo>
                    <a:pt x="14057" y="1133"/>
                    <a:pt x="13769" y="1040"/>
                    <a:pt x="13491" y="1040"/>
                  </a:cubicBezTo>
                  <a:cubicBezTo>
                    <a:pt x="13122" y="1040"/>
                    <a:pt x="12771" y="1202"/>
                    <a:pt x="12628" y="1535"/>
                  </a:cubicBezTo>
                  <a:cubicBezTo>
                    <a:pt x="12795" y="1117"/>
                    <a:pt x="12684" y="616"/>
                    <a:pt x="12349" y="281"/>
                  </a:cubicBezTo>
                  <a:cubicBezTo>
                    <a:pt x="12128" y="94"/>
                    <a:pt x="11854" y="0"/>
                    <a:pt x="11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6726917" y="2827630"/>
              <a:ext cx="265857" cy="551435"/>
            </a:xfrm>
            <a:custGeom>
              <a:rect b="b" l="l" r="r" t="t"/>
              <a:pathLst>
                <a:path extrusionOk="0" h="22146" w="10677">
                  <a:moveTo>
                    <a:pt x="9792" y="0"/>
                  </a:moveTo>
                  <a:cubicBezTo>
                    <a:pt x="9760" y="0"/>
                    <a:pt x="9729" y="3"/>
                    <a:pt x="9701" y="13"/>
                  </a:cubicBezTo>
                  <a:cubicBezTo>
                    <a:pt x="10119" y="2493"/>
                    <a:pt x="10398" y="5030"/>
                    <a:pt x="10342" y="7567"/>
                  </a:cubicBezTo>
                  <a:cubicBezTo>
                    <a:pt x="10203" y="10912"/>
                    <a:pt x="9394" y="13811"/>
                    <a:pt x="7945" y="16152"/>
                  </a:cubicBezTo>
                  <a:cubicBezTo>
                    <a:pt x="6161" y="18968"/>
                    <a:pt x="3234" y="21086"/>
                    <a:pt x="0" y="21978"/>
                  </a:cubicBezTo>
                  <a:cubicBezTo>
                    <a:pt x="140" y="22034"/>
                    <a:pt x="223" y="22118"/>
                    <a:pt x="363" y="22146"/>
                  </a:cubicBezTo>
                  <a:cubicBezTo>
                    <a:pt x="3568" y="21198"/>
                    <a:pt x="6439" y="19079"/>
                    <a:pt x="8168" y="16292"/>
                  </a:cubicBezTo>
                  <a:cubicBezTo>
                    <a:pt x="9673" y="13922"/>
                    <a:pt x="10481" y="10968"/>
                    <a:pt x="10621" y="7567"/>
                  </a:cubicBezTo>
                  <a:cubicBezTo>
                    <a:pt x="10676" y="5030"/>
                    <a:pt x="10398" y="2493"/>
                    <a:pt x="9980" y="13"/>
                  </a:cubicBezTo>
                  <a:cubicBezTo>
                    <a:pt x="9924" y="13"/>
                    <a:pt x="9856" y="0"/>
                    <a:pt x="97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6713720" y="2800863"/>
              <a:ext cx="216580" cy="570559"/>
            </a:xfrm>
            <a:custGeom>
              <a:rect b="b" l="l" r="r" t="t"/>
              <a:pathLst>
                <a:path extrusionOk="0" h="22914" w="8698">
                  <a:moveTo>
                    <a:pt x="8280" y="0"/>
                  </a:moveTo>
                  <a:cubicBezTo>
                    <a:pt x="8391" y="3987"/>
                    <a:pt x="8224" y="8865"/>
                    <a:pt x="6635" y="13353"/>
                  </a:cubicBezTo>
                  <a:cubicBezTo>
                    <a:pt x="5297" y="17339"/>
                    <a:pt x="2928" y="20600"/>
                    <a:pt x="1" y="22719"/>
                  </a:cubicBezTo>
                  <a:cubicBezTo>
                    <a:pt x="56" y="22802"/>
                    <a:pt x="168" y="22830"/>
                    <a:pt x="279" y="22914"/>
                  </a:cubicBezTo>
                  <a:cubicBezTo>
                    <a:pt x="3206" y="20740"/>
                    <a:pt x="5576" y="17478"/>
                    <a:pt x="6969" y="13492"/>
                  </a:cubicBezTo>
                  <a:cubicBezTo>
                    <a:pt x="8530" y="8976"/>
                    <a:pt x="8698" y="4042"/>
                    <a:pt x="8642" y="56"/>
                  </a:cubicBezTo>
                  <a:cubicBezTo>
                    <a:pt x="8475" y="0"/>
                    <a:pt x="8363" y="0"/>
                    <a:pt x="8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6687351" y="2835573"/>
              <a:ext cx="175620" cy="515729"/>
            </a:xfrm>
            <a:custGeom>
              <a:rect b="b" l="l" r="r" t="t"/>
              <a:pathLst>
                <a:path extrusionOk="0" h="20712" w="7053">
                  <a:moveTo>
                    <a:pt x="6941" y="0"/>
                  </a:moveTo>
                  <a:cubicBezTo>
                    <a:pt x="6830" y="0"/>
                    <a:pt x="6774" y="28"/>
                    <a:pt x="6663" y="28"/>
                  </a:cubicBezTo>
                  <a:cubicBezTo>
                    <a:pt x="6774" y="4154"/>
                    <a:pt x="6356" y="7777"/>
                    <a:pt x="5380" y="11067"/>
                  </a:cubicBezTo>
                  <a:cubicBezTo>
                    <a:pt x="4265" y="14774"/>
                    <a:pt x="2425" y="18036"/>
                    <a:pt x="0" y="20489"/>
                  </a:cubicBezTo>
                  <a:lnTo>
                    <a:pt x="223" y="20712"/>
                  </a:lnTo>
                  <a:cubicBezTo>
                    <a:pt x="2648" y="18203"/>
                    <a:pt x="4544" y="14913"/>
                    <a:pt x="5659" y="11150"/>
                  </a:cubicBezTo>
                  <a:cubicBezTo>
                    <a:pt x="6635" y="7833"/>
                    <a:pt x="7053" y="4182"/>
                    <a:pt x="69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9"/>
            <p:cNvSpPr/>
            <p:nvPr/>
          </p:nvSpPr>
          <p:spPr>
            <a:xfrm>
              <a:off x="6293806" y="2931339"/>
              <a:ext cx="541401" cy="488762"/>
            </a:xfrm>
            <a:custGeom>
              <a:rect b="b" l="l" r="r" t="t"/>
              <a:pathLst>
                <a:path extrusionOk="0" h="19629" w="21743">
                  <a:moveTo>
                    <a:pt x="3234" y="1"/>
                  </a:moveTo>
                  <a:cubicBezTo>
                    <a:pt x="2119" y="1"/>
                    <a:pt x="1004" y="670"/>
                    <a:pt x="502" y="1701"/>
                  </a:cubicBezTo>
                  <a:cubicBezTo>
                    <a:pt x="0" y="2789"/>
                    <a:pt x="167" y="4043"/>
                    <a:pt x="474" y="5186"/>
                  </a:cubicBezTo>
                  <a:cubicBezTo>
                    <a:pt x="1422" y="8921"/>
                    <a:pt x="3512" y="12322"/>
                    <a:pt x="6411" y="14886"/>
                  </a:cubicBezTo>
                  <a:cubicBezTo>
                    <a:pt x="9283" y="17423"/>
                    <a:pt x="12906" y="19068"/>
                    <a:pt x="16753" y="19542"/>
                  </a:cubicBezTo>
                  <a:cubicBezTo>
                    <a:pt x="17205" y="19595"/>
                    <a:pt x="17664" y="19629"/>
                    <a:pt x="18116" y="19629"/>
                  </a:cubicBezTo>
                  <a:cubicBezTo>
                    <a:pt x="18613" y="19629"/>
                    <a:pt x="19102" y="19588"/>
                    <a:pt x="19568" y="19486"/>
                  </a:cubicBezTo>
                  <a:cubicBezTo>
                    <a:pt x="20377" y="19291"/>
                    <a:pt x="21743" y="18845"/>
                    <a:pt x="20516" y="18176"/>
                  </a:cubicBezTo>
                  <a:cubicBezTo>
                    <a:pt x="18788" y="17256"/>
                    <a:pt x="17422" y="16169"/>
                    <a:pt x="16419" y="14413"/>
                  </a:cubicBezTo>
                  <a:cubicBezTo>
                    <a:pt x="15331" y="12517"/>
                    <a:pt x="14885" y="10287"/>
                    <a:pt x="14774" y="8085"/>
                  </a:cubicBezTo>
                  <a:cubicBezTo>
                    <a:pt x="14718" y="7221"/>
                    <a:pt x="14718" y="6301"/>
                    <a:pt x="14495" y="5465"/>
                  </a:cubicBezTo>
                  <a:cubicBezTo>
                    <a:pt x="14244" y="4628"/>
                    <a:pt x="13687" y="3820"/>
                    <a:pt x="12851" y="3513"/>
                  </a:cubicBezTo>
                  <a:cubicBezTo>
                    <a:pt x="12665" y="3445"/>
                    <a:pt x="12467" y="3413"/>
                    <a:pt x="12269" y="3413"/>
                  </a:cubicBezTo>
                  <a:cubicBezTo>
                    <a:pt x="11573" y="3413"/>
                    <a:pt x="10871" y="3810"/>
                    <a:pt x="10676" y="4461"/>
                  </a:cubicBezTo>
                  <a:cubicBezTo>
                    <a:pt x="10453" y="3736"/>
                    <a:pt x="10202" y="2956"/>
                    <a:pt x="9756" y="2287"/>
                  </a:cubicBezTo>
                  <a:cubicBezTo>
                    <a:pt x="9338" y="1646"/>
                    <a:pt x="8697" y="1088"/>
                    <a:pt x="7944" y="893"/>
                  </a:cubicBezTo>
                  <a:cubicBezTo>
                    <a:pt x="7805" y="863"/>
                    <a:pt x="7661" y="848"/>
                    <a:pt x="7518" y="848"/>
                  </a:cubicBezTo>
                  <a:cubicBezTo>
                    <a:pt x="6861" y="848"/>
                    <a:pt x="6207" y="1157"/>
                    <a:pt x="5910" y="1729"/>
                  </a:cubicBezTo>
                  <a:cubicBezTo>
                    <a:pt x="5464" y="726"/>
                    <a:pt x="4376" y="1"/>
                    <a:pt x="32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9"/>
            <p:cNvSpPr/>
            <p:nvPr/>
          </p:nvSpPr>
          <p:spPr>
            <a:xfrm>
              <a:off x="6484665" y="2952877"/>
              <a:ext cx="322081" cy="460899"/>
            </a:xfrm>
            <a:custGeom>
              <a:rect b="b" l="l" r="r" t="t"/>
              <a:pathLst>
                <a:path extrusionOk="0" h="18510" w="12935">
                  <a:moveTo>
                    <a:pt x="1" y="0"/>
                  </a:moveTo>
                  <a:cubicBezTo>
                    <a:pt x="196" y="2620"/>
                    <a:pt x="475" y="5269"/>
                    <a:pt x="1199" y="7833"/>
                  </a:cubicBezTo>
                  <a:cubicBezTo>
                    <a:pt x="2175" y="11234"/>
                    <a:pt x="3820" y="13938"/>
                    <a:pt x="6022" y="15722"/>
                  </a:cubicBezTo>
                  <a:cubicBezTo>
                    <a:pt x="6774" y="16335"/>
                    <a:pt x="7611" y="16865"/>
                    <a:pt x="8558" y="17311"/>
                  </a:cubicBezTo>
                  <a:cubicBezTo>
                    <a:pt x="9757" y="17812"/>
                    <a:pt x="11011" y="18203"/>
                    <a:pt x="12266" y="18509"/>
                  </a:cubicBezTo>
                  <a:cubicBezTo>
                    <a:pt x="12517" y="18426"/>
                    <a:pt x="12712" y="18370"/>
                    <a:pt x="12935" y="18258"/>
                  </a:cubicBezTo>
                  <a:cubicBezTo>
                    <a:pt x="9646" y="17143"/>
                    <a:pt x="6914" y="14774"/>
                    <a:pt x="5715" y="11847"/>
                  </a:cubicBezTo>
                  <a:cubicBezTo>
                    <a:pt x="4489" y="8920"/>
                    <a:pt x="4684" y="5575"/>
                    <a:pt x="4963" y="2565"/>
                  </a:cubicBezTo>
                  <a:cubicBezTo>
                    <a:pt x="4879" y="2537"/>
                    <a:pt x="4795" y="2537"/>
                    <a:pt x="4684" y="2537"/>
                  </a:cubicBezTo>
                  <a:cubicBezTo>
                    <a:pt x="4433" y="5575"/>
                    <a:pt x="4210" y="8948"/>
                    <a:pt x="5464" y="11959"/>
                  </a:cubicBezTo>
                  <a:cubicBezTo>
                    <a:pt x="6607" y="14718"/>
                    <a:pt x="9032" y="16976"/>
                    <a:pt x="11987" y="18203"/>
                  </a:cubicBezTo>
                  <a:cubicBezTo>
                    <a:pt x="9646" y="17645"/>
                    <a:pt x="7722" y="16725"/>
                    <a:pt x="6189" y="15471"/>
                  </a:cubicBezTo>
                  <a:cubicBezTo>
                    <a:pt x="4071" y="13743"/>
                    <a:pt x="2426" y="11039"/>
                    <a:pt x="1506" y="7749"/>
                  </a:cubicBezTo>
                  <a:cubicBezTo>
                    <a:pt x="753" y="5241"/>
                    <a:pt x="475" y="2620"/>
                    <a:pt x="279" y="28"/>
                  </a:cubicBezTo>
                  <a:cubicBezTo>
                    <a:pt x="168" y="0"/>
                    <a:pt x="112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9"/>
            <p:cNvSpPr/>
            <p:nvPr/>
          </p:nvSpPr>
          <p:spPr>
            <a:xfrm>
              <a:off x="6362506" y="2932036"/>
              <a:ext cx="424122" cy="485201"/>
            </a:xfrm>
            <a:custGeom>
              <a:rect b="b" l="l" r="r" t="t"/>
              <a:pathLst>
                <a:path extrusionOk="0" h="19486" w="17033">
                  <a:moveTo>
                    <a:pt x="335" y="1"/>
                  </a:moveTo>
                  <a:cubicBezTo>
                    <a:pt x="224" y="1"/>
                    <a:pt x="168" y="1"/>
                    <a:pt x="56" y="29"/>
                  </a:cubicBezTo>
                  <a:cubicBezTo>
                    <a:pt x="1" y="4712"/>
                    <a:pt x="1952" y="9506"/>
                    <a:pt x="5436" y="13130"/>
                  </a:cubicBezTo>
                  <a:cubicBezTo>
                    <a:pt x="8308" y="16141"/>
                    <a:pt x="12182" y="18343"/>
                    <a:pt x="16559" y="19486"/>
                  </a:cubicBezTo>
                  <a:cubicBezTo>
                    <a:pt x="16642" y="19486"/>
                    <a:pt x="16754" y="19430"/>
                    <a:pt x="16809" y="19430"/>
                  </a:cubicBezTo>
                  <a:cubicBezTo>
                    <a:pt x="16893" y="19430"/>
                    <a:pt x="16949" y="19402"/>
                    <a:pt x="17033" y="19374"/>
                  </a:cubicBezTo>
                  <a:cubicBezTo>
                    <a:pt x="15750" y="19068"/>
                    <a:pt x="14524" y="18677"/>
                    <a:pt x="13464" y="18148"/>
                  </a:cubicBezTo>
                  <a:cubicBezTo>
                    <a:pt x="10426" y="16949"/>
                    <a:pt x="7750" y="15165"/>
                    <a:pt x="5631" y="12963"/>
                  </a:cubicBezTo>
                  <a:cubicBezTo>
                    <a:pt x="2175" y="9367"/>
                    <a:pt x="279" y="4628"/>
                    <a:pt x="3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6297268" y="2932036"/>
              <a:ext cx="361648" cy="177711"/>
            </a:xfrm>
            <a:custGeom>
              <a:rect b="b" l="l" r="r" t="t"/>
              <a:pathLst>
                <a:path extrusionOk="0" h="7137" w="14524">
                  <a:moveTo>
                    <a:pt x="3067" y="1"/>
                  </a:moveTo>
                  <a:cubicBezTo>
                    <a:pt x="1952" y="1"/>
                    <a:pt x="837" y="670"/>
                    <a:pt x="335" y="1701"/>
                  </a:cubicBezTo>
                  <a:cubicBezTo>
                    <a:pt x="56" y="2315"/>
                    <a:pt x="0" y="2956"/>
                    <a:pt x="28" y="3625"/>
                  </a:cubicBezTo>
                  <a:cubicBezTo>
                    <a:pt x="840" y="2948"/>
                    <a:pt x="1835" y="2508"/>
                    <a:pt x="2887" y="2508"/>
                  </a:cubicBezTo>
                  <a:cubicBezTo>
                    <a:pt x="2919" y="2508"/>
                    <a:pt x="2951" y="2509"/>
                    <a:pt x="2983" y="2510"/>
                  </a:cubicBezTo>
                  <a:cubicBezTo>
                    <a:pt x="4070" y="2538"/>
                    <a:pt x="5157" y="3151"/>
                    <a:pt x="5659" y="4071"/>
                  </a:cubicBezTo>
                  <a:cubicBezTo>
                    <a:pt x="6093" y="3453"/>
                    <a:pt x="6828" y="3099"/>
                    <a:pt x="7539" y="3099"/>
                  </a:cubicBezTo>
                  <a:cubicBezTo>
                    <a:pt x="7695" y="3099"/>
                    <a:pt x="7850" y="3116"/>
                    <a:pt x="8001" y="3151"/>
                  </a:cubicBezTo>
                  <a:cubicBezTo>
                    <a:pt x="8893" y="3290"/>
                    <a:pt x="9617" y="3903"/>
                    <a:pt x="10063" y="4628"/>
                  </a:cubicBezTo>
                  <a:cubicBezTo>
                    <a:pt x="10509" y="5409"/>
                    <a:pt x="10705" y="6273"/>
                    <a:pt x="10705" y="7137"/>
                  </a:cubicBezTo>
                  <a:cubicBezTo>
                    <a:pt x="10872" y="6691"/>
                    <a:pt x="11011" y="6217"/>
                    <a:pt x="11318" y="5827"/>
                  </a:cubicBezTo>
                  <a:cubicBezTo>
                    <a:pt x="11585" y="5453"/>
                    <a:pt x="12005" y="5156"/>
                    <a:pt x="12481" y="5156"/>
                  </a:cubicBezTo>
                  <a:cubicBezTo>
                    <a:pt x="12502" y="5156"/>
                    <a:pt x="12523" y="5157"/>
                    <a:pt x="12544" y="5158"/>
                  </a:cubicBezTo>
                  <a:cubicBezTo>
                    <a:pt x="13046" y="5158"/>
                    <a:pt x="13520" y="5548"/>
                    <a:pt x="13854" y="5938"/>
                  </a:cubicBezTo>
                  <a:cubicBezTo>
                    <a:pt x="14105" y="6161"/>
                    <a:pt x="14300" y="6412"/>
                    <a:pt x="14523" y="6691"/>
                  </a:cubicBezTo>
                  <a:cubicBezTo>
                    <a:pt x="14496" y="6273"/>
                    <a:pt x="14412" y="5855"/>
                    <a:pt x="14300" y="5464"/>
                  </a:cubicBezTo>
                  <a:cubicBezTo>
                    <a:pt x="14077" y="4628"/>
                    <a:pt x="13520" y="3848"/>
                    <a:pt x="12684" y="3513"/>
                  </a:cubicBezTo>
                  <a:cubicBezTo>
                    <a:pt x="12498" y="3445"/>
                    <a:pt x="12300" y="3413"/>
                    <a:pt x="12102" y="3413"/>
                  </a:cubicBezTo>
                  <a:cubicBezTo>
                    <a:pt x="11406" y="3413"/>
                    <a:pt x="10705" y="3810"/>
                    <a:pt x="10509" y="4461"/>
                  </a:cubicBezTo>
                  <a:cubicBezTo>
                    <a:pt x="10259" y="3736"/>
                    <a:pt x="10036" y="2956"/>
                    <a:pt x="9562" y="2315"/>
                  </a:cubicBezTo>
                  <a:cubicBezTo>
                    <a:pt x="9144" y="1646"/>
                    <a:pt x="8530" y="1088"/>
                    <a:pt x="7750" y="921"/>
                  </a:cubicBezTo>
                  <a:cubicBezTo>
                    <a:pt x="7607" y="884"/>
                    <a:pt x="7458" y="866"/>
                    <a:pt x="7308" y="866"/>
                  </a:cubicBezTo>
                  <a:cubicBezTo>
                    <a:pt x="6669" y="866"/>
                    <a:pt x="6014" y="1192"/>
                    <a:pt x="5743" y="1757"/>
                  </a:cubicBezTo>
                  <a:cubicBezTo>
                    <a:pt x="5297" y="726"/>
                    <a:pt x="4210" y="1"/>
                    <a:pt x="3067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9"/>
            <p:cNvSpPr/>
            <p:nvPr/>
          </p:nvSpPr>
          <p:spPr>
            <a:xfrm>
              <a:off x="6888643" y="2920233"/>
              <a:ext cx="2092" cy="4905"/>
            </a:xfrm>
            <a:custGeom>
              <a:rect b="b" l="l" r="r" t="t"/>
              <a:pathLst>
                <a:path extrusionOk="0" h="197" w="84">
                  <a:moveTo>
                    <a:pt x="0" y="1"/>
                  </a:moveTo>
                  <a:cubicBezTo>
                    <a:pt x="0" y="57"/>
                    <a:pt x="0" y="140"/>
                    <a:pt x="56" y="196"/>
                  </a:cubicBezTo>
                  <a:cubicBezTo>
                    <a:pt x="84" y="85"/>
                    <a:pt x="56" y="29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9"/>
            <p:cNvSpPr/>
            <p:nvPr/>
          </p:nvSpPr>
          <p:spPr>
            <a:xfrm>
              <a:off x="6801866" y="2801535"/>
              <a:ext cx="213119" cy="169395"/>
            </a:xfrm>
            <a:custGeom>
              <a:rect b="b" l="l" r="r" t="t"/>
              <a:pathLst>
                <a:path extrusionOk="0" h="6803" w="8559">
                  <a:moveTo>
                    <a:pt x="4879" y="1"/>
                  </a:moveTo>
                  <a:cubicBezTo>
                    <a:pt x="4708" y="1"/>
                    <a:pt x="4536" y="39"/>
                    <a:pt x="4377" y="113"/>
                  </a:cubicBezTo>
                  <a:cubicBezTo>
                    <a:pt x="3625" y="503"/>
                    <a:pt x="3485" y="1479"/>
                    <a:pt x="3485" y="2315"/>
                  </a:cubicBezTo>
                  <a:cubicBezTo>
                    <a:pt x="3457" y="1757"/>
                    <a:pt x="2872" y="1367"/>
                    <a:pt x="2314" y="1367"/>
                  </a:cubicBezTo>
                  <a:cubicBezTo>
                    <a:pt x="1757" y="1423"/>
                    <a:pt x="1255" y="1757"/>
                    <a:pt x="976" y="2203"/>
                  </a:cubicBezTo>
                  <a:cubicBezTo>
                    <a:pt x="670" y="2677"/>
                    <a:pt x="530" y="3235"/>
                    <a:pt x="419" y="3737"/>
                  </a:cubicBezTo>
                  <a:cubicBezTo>
                    <a:pt x="224" y="4768"/>
                    <a:pt x="112" y="5772"/>
                    <a:pt x="1" y="6803"/>
                  </a:cubicBezTo>
                  <a:cubicBezTo>
                    <a:pt x="419" y="6190"/>
                    <a:pt x="893" y="5632"/>
                    <a:pt x="1367" y="5075"/>
                  </a:cubicBezTo>
                  <a:cubicBezTo>
                    <a:pt x="1673" y="4712"/>
                    <a:pt x="2064" y="4350"/>
                    <a:pt x="2510" y="4266"/>
                  </a:cubicBezTo>
                  <a:cubicBezTo>
                    <a:pt x="2554" y="4260"/>
                    <a:pt x="2599" y="4257"/>
                    <a:pt x="2645" y="4257"/>
                  </a:cubicBezTo>
                  <a:cubicBezTo>
                    <a:pt x="3002" y="4257"/>
                    <a:pt x="3386" y="4447"/>
                    <a:pt x="3485" y="4768"/>
                  </a:cubicBezTo>
                  <a:cubicBezTo>
                    <a:pt x="3457" y="4210"/>
                    <a:pt x="3931" y="3597"/>
                    <a:pt x="4489" y="3569"/>
                  </a:cubicBezTo>
                  <a:cubicBezTo>
                    <a:pt x="4503" y="3569"/>
                    <a:pt x="4518" y="3568"/>
                    <a:pt x="4533" y="3568"/>
                  </a:cubicBezTo>
                  <a:cubicBezTo>
                    <a:pt x="5183" y="3568"/>
                    <a:pt x="5742" y="4169"/>
                    <a:pt x="5687" y="4824"/>
                  </a:cubicBezTo>
                  <a:cubicBezTo>
                    <a:pt x="5966" y="4266"/>
                    <a:pt x="6551" y="3960"/>
                    <a:pt x="7137" y="3820"/>
                  </a:cubicBezTo>
                  <a:cubicBezTo>
                    <a:pt x="7406" y="3760"/>
                    <a:pt x="7659" y="3733"/>
                    <a:pt x="7908" y="3733"/>
                  </a:cubicBezTo>
                  <a:cubicBezTo>
                    <a:pt x="8125" y="3733"/>
                    <a:pt x="8339" y="3754"/>
                    <a:pt x="8558" y="3792"/>
                  </a:cubicBezTo>
                  <a:cubicBezTo>
                    <a:pt x="8475" y="3541"/>
                    <a:pt x="8447" y="3291"/>
                    <a:pt x="8363" y="3040"/>
                  </a:cubicBezTo>
                  <a:cubicBezTo>
                    <a:pt x="8224" y="2426"/>
                    <a:pt x="8057" y="1730"/>
                    <a:pt x="7583" y="1311"/>
                  </a:cubicBezTo>
                  <a:cubicBezTo>
                    <a:pt x="7365" y="1130"/>
                    <a:pt x="7064" y="1033"/>
                    <a:pt x="6776" y="1033"/>
                  </a:cubicBezTo>
                  <a:cubicBezTo>
                    <a:pt x="6425" y="1033"/>
                    <a:pt x="6095" y="1178"/>
                    <a:pt x="5963" y="1494"/>
                  </a:cubicBezTo>
                  <a:lnTo>
                    <a:pt x="5963" y="1494"/>
                  </a:lnTo>
                  <a:cubicBezTo>
                    <a:pt x="6093" y="1088"/>
                    <a:pt x="5976" y="598"/>
                    <a:pt x="5659" y="308"/>
                  </a:cubicBezTo>
                  <a:cubicBezTo>
                    <a:pt x="5435" y="101"/>
                    <a:pt x="5157" y="1"/>
                    <a:pt x="4879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9"/>
            <p:cNvSpPr/>
            <p:nvPr/>
          </p:nvSpPr>
          <p:spPr>
            <a:xfrm>
              <a:off x="6357650" y="3069484"/>
              <a:ext cx="123579" cy="158912"/>
            </a:xfrm>
            <a:custGeom>
              <a:rect b="b" l="l" r="r" t="t"/>
              <a:pathLst>
                <a:path extrusionOk="0" h="6382" w="4963">
                  <a:moveTo>
                    <a:pt x="1378" y="1"/>
                  </a:moveTo>
                  <a:cubicBezTo>
                    <a:pt x="1284" y="1"/>
                    <a:pt x="1187" y="10"/>
                    <a:pt x="1088" y="28"/>
                  </a:cubicBezTo>
                  <a:cubicBezTo>
                    <a:pt x="614" y="84"/>
                    <a:pt x="251" y="335"/>
                    <a:pt x="168" y="836"/>
                  </a:cubicBezTo>
                  <a:cubicBezTo>
                    <a:pt x="1" y="2035"/>
                    <a:pt x="530" y="3485"/>
                    <a:pt x="1199" y="4488"/>
                  </a:cubicBezTo>
                  <a:cubicBezTo>
                    <a:pt x="1673" y="5101"/>
                    <a:pt x="2203" y="5631"/>
                    <a:pt x="2844" y="6021"/>
                  </a:cubicBezTo>
                  <a:cubicBezTo>
                    <a:pt x="3156" y="6212"/>
                    <a:pt x="3565" y="6381"/>
                    <a:pt x="3944" y="6381"/>
                  </a:cubicBezTo>
                  <a:cubicBezTo>
                    <a:pt x="4174" y="6381"/>
                    <a:pt x="4393" y="6319"/>
                    <a:pt x="4572" y="6161"/>
                  </a:cubicBezTo>
                  <a:cubicBezTo>
                    <a:pt x="4962" y="5798"/>
                    <a:pt x="4962" y="5213"/>
                    <a:pt x="4879" y="4683"/>
                  </a:cubicBezTo>
                  <a:cubicBezTo>
                    <a:pt x="4656" y="3262"/>
                    <a:pt x="3987" y="1896"/>
                    <a:pt x="2927" y="836"/>
                  </a:cubicBezTo>
                  <a:cubicBezTo>
                    <a:pt x="2516" y="377"/>
                    <a:pt x="2000" y="1"/>
                    <a:pt x="1378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39"/>
            <p:cNvSpPr/>
            <p:nvPr/>
          </p:nvSpPr>
          <p:spPr>
            <a:xfrm>
              <a:off x="6964289" y="3024365"/>
              <a:ext cx="68052" cy="233935"/>
            </a:xfrm>
            <a:custGeom>
              <a:rect b="b" l="l" r="r" t="t"/>
              <a:pathLst>
                <a:path extrusionOk="0" fill="none" h="9395" w="2733">
                  <a:moveTo>
                    <a:pt x="2203" y="0"/>
                  </a:moveTo>
                  <a:cubicBezTo>
                    <a:pt x="2732" y="3262"/>
                    <a:pt x="1924" y="6718"/>
                    <a:pt x="1" y="9394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9"/>
            <p:cNvSpPr/>
            <p:nvPr/>
          </p:nvSpPr>
          <p:spPr>
            <a:xfrm>
              <a:off x="6913617" y="3302000"/>
              <a:ext cx="30577" cy="24327"/>
            </a:xfrm>
            <a:custGeom>
              <a:rect b="b" l="l" r="r" t="t"/>
              <a:pathLst>
                <a:path extrusionOk="0" fill="none" h="977" w="1228">
                  <a:moveTo>
                    <a:pt x="1227" y="0"/>
                  </a:moveTo>
                  <a:cubicBezTo>
                    <a:pt x="809" y="307"/>
                    <a:pt x="447" y="642"/>
                    <a:pt x="1" y="976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39"/>
            <p:cNvSpPr/>
            <p:nvPr/>
          </p:nvSpPr>
          <p:spPr>
            <a:xfrm>
              <a:off x="6531178" y="3330461"/>
              <a:ext cx="98579" cy="52066"/>
            </a:xfrm>
            <a:custGeom>
              <a:rect b="b" l="l" r="r" t="t"/>
              <a:pathLst>
                <a:path extrusionOk="0" fill="none" h="2091" w="3959">
                  <a:moveTo>
                    <a:pt x="0" y="0"/>
                  </a:moveTo>
                  <a:cubicBezTo>
                    <a:pt x="1060" y="1087"/>
                    <a:pt x="2453" y="1812"/>
                    <a:pt x="3959" y="2091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9"/>
            <p:cNvSpPr/>
            <p:nvPr/>
          </p:nvSpPr>
          <p:spPr>
            <a:xfrm>
              <a:off x="6751892" y="2555149"/>
              <a:ext cx="613611" cy="1061611"/>
            </a:xfrm>
            <a:custGeom>
              <a:rect b="b" l="l" r="r" t="t"/>
              <a:pathLst>
                <a:path extrusionOk="0" h="42635" w="24643">
                  <a:moveTo>
                    <a:pt x="13214" y="1"/>
                  </a:moveTo>
                  <a:cubicBezTo>
                    <a:pt x="13130" y="419"/>
                    <a:pt x="13102" y="642"/>
                    <a:pt x="13019" y="1088"/>
                  </a:cubicBezTo>
                  <a:cubicBezTo>
                    <a:pt x="12823" y="2426"/>
                    <a:pt x="12071" y="3597"/>
                    <a:pt x="10984" y="4293"/>
                  </a:cubicBezTo>
                  <a:cubicBezTo>
                    <a:pt x="8921" y="5631"/>
                    <a:pt x="5604" y="8168"/>
                    <a:pt x="4879" y="12015"/>
                  </a:cubicBezTo>
                  <a:cubicBezTo>
                    <a:pt x="3346" y="20322"/>
                    <a:pt x="1785" y="28628"/>
                    <a:pt x="252" y="36963"/>
                  </a:cubicBezTo>
                  <a:cubicBezTo>
                    <a:pt x="1" y="38357"/>
                    <a:pt x="976" y="39890"/>
                    <a:pt x="2426" y="40252"/>
                  </a:cubicBezTo>
                  <a:cubicBezTo>
                    <a:pt x="5158" y="41005"/>
                    <a:pt x="6468" y="41284"/>
                    <a:pt x="9088" y="41730"/>
                  </a:cubicBezTo>
                  <a:cubicBezTo>
                    <a:pt x="11736" y="42176"/>
                    <a:pt x="13019" y="42343"/>
                    <a:pt x="15722" y="42622"/>
                  </a:cubicBezTo>
                  <a:cubicBezTo>
                    <a:pt x="15809" y="42630"/>
                    <a:pt x="15895" y="42634"/>
                    <a:pt x="15981" y="42634"/>
                  </a:cubicBezTo>
                  <a:cubicBezTo>
                    <a:pt x="17309" y="42634"/>
                    <a:pt x="18555" y="41645"/>
                    <a:pt x="18817" y="40336"/>
                  </a:cubicBezTo>
                  <a:cubicBezTo>
                    <a:pt x="20378" y="32169"/>
                    <a:pt x="22301" y="24085"/>
                    <a:pt x="23890" y="15945"/>
                  </a:cubicBezTo>
                  <a:cubicBezTo>
                    <a:pt x="24643" y="12071"/>
                    <a:pt x="22468" y="8224"/>
                    <a:pt x="20935" y="6189"/>
                  </a:cubicBezTo>
                  <a:cubicBezTo>
                    <a:pt x="20099" y="5074"/>
                    <a:pt x="19792" y="3680"/>
                    <a:pt x="19987" y="2314"/>
                  </a:cubicBezTo>
                  <a:cubicBezTo>
                    <a:pt x="20071" y="1868"/>
                    <a:pt x="20099" y="1645"/>
                    <a:pt x="20182" y="1199"/>
                  </a:cubicBezTo>
                  <a:cubicBezTo>
                    <a:pt x="18789" y="948"/>
                    <a:pt x="18092" y="865"/>
                    <a:pt x="16698" y="614"/>
                  </a:cubicBezTo>
                  <a:cubicBezTo>
                    <a:pt x="15304" y="363"/>
                    <a:pt x="14607" y="251"/>
                    <a:pt x="132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9"/>
            <p:cNvSpPr/>
            <p:nvPr/>
          </p:nvSpPr>
          <p:spPr>
            <a:xfrm>
              <a:off x="7057987" y="2500120"/>
              <a:ext cx="219369" cy="116582"/>
            </a:xfrm>
            <a:custGeom>
              <a:rect b="b" l="l" r="r" t="t"/>
              <a:pathLst>
                <a:path extrusionOk="0" h="4682" w="8810">
                  <a:moveTo>
                    <a:pt x="1028" y="1"/>
                  </a:moveTo>
                  <a:cubicBezTo>
                    <a:pt x="748" y="1"/>
                    <a:pt x="469" y="233"/>
                    <a:pt x="419" y="510"/>
                  </a:cubicBezTo>
                  <a:cubicBezTo>
                    <a:pt x="307" y="1179"/>
                    <a:pt x="224" y="1848"/>
                    <a:pt x="84" y="2517"/>
                  </a:cubicBezTo>
                  <a:cubicBezTo>
                    <a:pt x="1" y="2824"/>
                    <a:pt x="224" y="3130"/>
                    <a:pt x="558" y="3214"/>
                  </a:cubicBezTo>
                  <a:cubicBezTo>
                    <a:pt x="2900" y="3688"/>
                    <a:pt x="5269" y="4190"/>
                    <a:pt x="7611" y="4664"/>
                  </a:cubicBezTo>
                  <a:cubicBezTo>
                    <a:pt x="7655" y="4676"/>
                    <a:pt x="7699" y="4681"/>
                    <a:pt x="7743" y="4681"/>
                  </a:cubicBezTo>
                  <a:cubicBezTo>
                    <a:pt x="8008" y="4681"/>
                    <a:pt x="8264" y="4476"/>
                    <a:pt x="8335" y="4190"/>
                  </a:cubicBezTo>
                  <a:cubicBezTo>
                    <a:pt x="8475" y="3409"/>
                    <a:pt x="8614" y="2712"/>
                    <a:pt x="8754" y="1960"/>
                  </a:cubicBezTo>
                  <a:cubicBezTo>
                    <a:pt x="8809" y="1597"/>
                    <a:pt x="8614" y="1291"/>
                    <a:pt x="8252" y="1207"/>
                  </a:cubicBezTo>
                  <a:lnTo>
                    <a:pt x="1116" y="8"/>
                  </a:lnTo>
                  <a:cubicBezTo>
                    <a:pt x="1087" y="3"/>
                    <a:pt x="1058" y="1"/>
                    <a:pt x="10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9"/>
            <p:cNvSpPr/>
            <p:nvPr/>
          </p:nvSpPr>
          <p:spPr>
            <a:xfrm>
              <a:off x="6784511" y="2839906"/>
              <a:ext cx="519215" cy="745506"/>
            </a:xfrm>
            <a:custGeom>
              <a:rect b="b" l="l" r="r" t="t"/>
              <a:pathLst>
                <a:path extrusionOk="0" h="29940" w="20852">
                  <a:moveTo>
                    <a:pt x="8120" y="1"/>
                  </a:moveTo>
                  <a:cubicBezTo>
                    <a:pt x="6965" y="1"/>
                    <a:pt x="5866" y="328"/>
                    <a:pt x="4768" y="718"/>
                  </a:cubicBezTo>
                  <a:lnTo>
                    <a:pt x="4768" y="774"/>
                  </a:lnTo>
                  <a:lnTo>
                    <a:pt x="3987" y="5039"/>
                  </a:lnTo>
                  <a:cubicBezTo>
                    <a:pt x="2677" y="11924"/>
                    <a:pt x="1395" y="18837"/>
                    <a:pt x="140" y="25722"/>
                  </a:cubicBezTo>
                  <a:cubicBezTo>
                    <a:pt x="1" y="26475"/>
                    <a:pt x="642" y="27367"/>
                    <a:pt x="1450" y="27562"/>
                  </a:cubicBezTo>
                  <a:cubicBezTo>
                    <a:pt x="3876" y="28231"/>
                    <a:pt x="5130" y="28510"/>
                    <a:pt x="7276" y="28900"/>
                  </a:cubicBezTo>
                  <a:lnTo>
                    <a:pt x="7973" y="29039"/>
                  </a:lnTo>
                  <a:cubicBezTo>
                    <a:pt x="10649" y="29513"/>
                    <a:pt x="11959" y="29653"/>
                    <a:pt x="14496" y="29931"/>
                  </a:cubicBezTo>
                  <a:cubicBezTo>
                    <a:pt x="14546" y="29937"/>
                    <a:pt x="14596" y="29939"/>
                    <a:pt x="14646" y="29939"/>
                  </a:cubicBezTo>
                  <a:cubicBezTo>
                    <a:pt x="15381" y="29939"/>
                    <a:pt x="16122" y="29380"/>
                    <a:pt x="16252" y="28649"/>
                  </a:cubicBezTo>
                  <a:cubicBezTo>
                    <a:pt x="17033" y="24468"/>
                    <a:pt x="17953" y="20259"/>
                    <a:pt x="18817" y="16189"/>
                  </a:cubicBezTo>
                  <a:cubicBezTo>
                    <a:pt x="19486" y="13039"/>
                    <a:pt x="20183" y="9806"/>
                    <a:pt x="20852" y="6600"/>
                  </a:cubicBezTo>
                  <a:cubicBezTo>
                    <a:pt x="19737" y="6377"/>
                    <a:pt x="18649" y="6015"/>
                    <a:pt x="17646" y="5401"/>
                  </a:cubicBezTo>
                  <a:cubicBezTo>
                    <a:pt x="16113" y="4537"/>
                    <a:pt x="14831" y="3283"/>
                    <a:pt x="13381" y="2168"/>
                  </a:cubicBezTo>
                  <a:cubicBezTo>
                    <a:pt x="11987" y="1081"/>
                    <a:pt x="10398" y="105"/>
                    <a:pt x="8614" y="21"/>
                  </a:cubicBezTo>
                  <a:cubicBezTo>
                    <a:pt x="8448" y="8"/>
                    <a:pt x="8284" y="1"/>
                    <a:pt x="8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9"/>
            <p:cNvSpPr/>
            <p:nvPr/>
          </p:nvSpPr>
          <p:spPr>
            <a:xfrm>
              <a:off x="6925420" y="3011940"/>
              <a:ext cx="88868" cy="93848"/>
            </a:xfrm>
            <a:custGeom>
              <a:rect b="b" l="l" r="r" t="t"/>
              <a:pathLst>
                <a:path extrusionOk="0" h="3769" w="3569">
                  <a:moveTo>
                    <a:pt x="2316" y="1"/>
                  </a:moveTo>
                  <a:cubicBezTo>
                    <a:pt x="1762" y="1"/>
                    <a:pt x="1153" y="456"/>
                    <a:pt x="809" y="778"/>
                  </a:cubicBezTo>
                  <a:cubicBezTo>
                    <a:pt x="335" y="1196"/>
                    <a:pt x="1" y="1754"/>
                    <a:pt x="56" y="2367"/>
                  </a:cubicBezTo>
                  <a:cubicBezTo>
                    <a:pt x="135" y="3154"/>
                    <a:pt x="880" y="3768"/>
                    <a:pt x="1665" y="3768"/>
                  </a:cubicBezTo>
                  <a:cubicBezTo>
                    <a:pt x="1714" y="3768"/>
                    <a:pt x="1763" y="3766"/>
                    <a:pt x="1812" y="3761"/>
                  </a:cubicBezTo>
                  <a:cubicBezTo>
                    <a:pt x="2649" y="3677"/>
                    <a:pt x="3346" y="2980"/>
                    <a:pt x="3485" y="2172"/>
                  </a:cubicBezTo>
                  <a:cubicBezTo>
                    <a:pt x="3569" y="1503"/>
                    <a:pt x="3346" y="527"/>
                    <a:pt x="2788" y="137"/>
                  </a:cubicBezTo>
                  <a:cubicBezTo>
                    <a:pt x="2641" y="41"/>
                    <a:pt x="2481" y="1"/>
                    <a:pt x="23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9"/>
            <p:cNvSpPr/>
            <p:nvPr/>
          </p:nvSpPr>
          <p:spPr>
            <a:xfrm>
              <a:off x="7030971" y="2956587"/>
              <a:ext cx="69396" cy="36553"/>
            </a:xfrm>
            <a:custGeom>
              <a:rect b="b" l="l" r="r" t="t"/>
              <a:pathLst>
                <a:path extrusionOk="0" h="1468" w="2787">
                  <a:moveTo>
                    <a:pt x="1344" y="0"/>
                  </a:moveTo>
                  <a:cubicBezTo>
                    <a:pt x="796" y="0"/>
                    <a:pt x="1" y="138"/>
                    <a:pt x="249" y="771"/>
                  </a:cubicBezTo>
                  <a:cubicBezTo>
                    <a:pt x="361" y="1078"/>
                    <a:pt x="640" y="1329"/>
                    <a:pt x="946" y="1412"/>
                  </a:cubicBezTo>
                  <a:cubicBezTo>
                    <a:pt x="1058" y="1468"/>
                    <a:pt x="1169" y="1468"/>
                    <a:pt x="1253" y="1468"/>
                  </a:cubicBezTo>
                  <a:cubicBezTo>
                    <a:pt x="2201" y="1468"/>
                    <a:pt x="2786" y="269"/>
                    <a:pt x="1671" y="18"/>
                  </a:cubicBezTo>
                  <a:cubicBezTo>
                    <a:pt x="1587" y="8"/>
                    <a:pt x="1472" y="0"/>
                    <a:pt x="13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9"/>
            <p:cNvSpPr/>
            <p:nvPr/>
          </p:nvSpPr>
          <p:spPr>
            <a:xfrm>
              <a:off x="7063540" y="3239650"/>
              <a:ext cx="105925" cy="88071"/>
            </a:xfrm>
            <a:custGeom>
              <a:rect b="b" l="l" r="r" t="t"/>
              <a:pathLst>
                <a:path extrusionOk="0" h="3537" w="4254">
                  <a:moveTo>
                    <a:pt x="1472" y="0"/>
                  </a:moveTo>
                  <a:cubicBezTo>
                    <a:pt x="739" y="0"/>
                    <a:pt x="62" y="323"/>
                    <a:pt x="29" y="1166"/>
                  </a:cubicBezTo>
                  <a:cubicBezTo>
                    <a:pt x="1" y="2170"/>
                    <a:pt x="753" y="3118"/>
                    <a:pt x="1645" y="3424"/>
                  </a:cubicBezTo>
                  <a:cubicBezTo>
                    <a:pt x="1883" y="3501"/>
                    <a:pt x="2103" y="3537"/>
                    <a:pt x="2302" y="3537"/>
                  </a:cubicBezTo>
                  <a:cubicBezTo>
                    <a:pt x="3906" y="3537"/>
                    <a:pt x="4254" y="1275"/>
                    <a:pt x="2816" y="358"/>
                  </a:cubicBezTo>
                  <a:cubicBezTo>
                    <a:pt x="2453" y="138"/>
                    <a:pt x="1950" y="0"/>
                    <a:pt x="1472" y="0"/>
                  </a:cubicBezTo>
                  <a:close/>
                </a:path>
              </a:pathLst>
            </a:custGeom>
            <a:solidFill>
              <a:srgbClr val="EAE7B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9"/>
            <p:cNvSpPr/>
            <p:nvPr/>
          </p:nvSpPr>
          <p:spPr>
            <a:xfrm>
              <a:off x="7117000" y="3163880"/>
              <a:ext cx="58316" cy="55851"/>
            </a:xfrm>
            <a:custGeom>
              <a:rect b="b" l="l" r="r" t="t"/>
              <a:pathLst>
                <a:path extrusionOk="0" h="2243" w="2342">
                  <a:moveTo>
                    <a:pt x="1023" y="0"/>
                  </a:moveTo>
                  <a:cubicBezTo>
                    <a:pt x="749" y="0"/>
                    <a:pt x="480" y="95"/>
                    <a:pt x="279" y="307"/>
                  </a:cubicBezTo>
                  <a:cubicBezTo>
                    <a:pt x="84" y="558"/>
                    <a:pt x="0" y="892"/>
                    <a:pt x="84" y="1227"/>
                  </a:cubicBezTo>
                  <a:cubicBezTo>
                    <a:pt x="140" y="1533"/>
                    <a:pt x="335" y="1812"/>
                    <a:pt x="641" y="1979"/>
                  </a:cubicBezTo>
                  <a:cubicBezTo>
                    <a:pt x="830" y="2121"/>
                    <a:pt x="1099" y="2243"/>
                    <a:pt x="1363" y="2243"/>
                  </a:cubicBezTo>
                  <a:cubicBezTo>
                    <a:pt x="1411" y="2243"/>
                    <a:pt x="1459" y="2239"/>
                    <a:pt x="1505" y="2230"/>
                  </a:cubicBezTo>
                  <a:cubicBezTo>
                    <a:pt x="1701" y="2202"/>
                    <a:pt x="1896" y="2063"/>
                    <a:pt x="2035" y="1868"/>
                  </a:cubicBezTo>
                  <a:cubicBezTo>
                    <a:pt x="2258" y="1533"/>
                    <a:pt x="2342" y="1032"/>
                    <a:pt x="2119" y="669"/>
                  </a:cubicBezTo>
                  <a:cubicBezTo>
                    <a:pt x="1928" y="254"/>
                    <a:pt x="1470" y="0"/>
                    <a:pt x="1023" y="0"/>
                  </a:cubicBezTo>
                  <a:close/>
                </a:path>
              </a:pathLst>
            </a:custGeom>
            <a:solidFill>
              <a:srgbClr val="EAE7B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9"/>
            <p:cNvSpPr/>
            <p:nvPr/>
          </p:nvSpPr>
          <p:spPr>
            <a:xfrm>
              <a:off x="6933761" y="3218909"/>
              <a:ext cx="85058" cy="67803"/>
            </a:xfrm>
            <a:custGeom>
              <a:rect b="b" l="l" r="r" t="t"/>
              <a:pathLst>
                <a:path extrusionOk="0" h="2723" w="3416">
                  <a:moveTo>
                    <a:pt x="1551" y="1"/>
                  </a:moveTo>
                  <a:cubicBezTo>
                    <a:pt x="854" y="1"/>
                    <a:pt x="190" y="467"/>
                    <a:pt x="112" y="1247"/>
                  </a:cubicBezTo>
                  <a:cubicBezTo>
                    <a:pt x="0" y="2167"/>
                    <a:pt x="892" y="2557"/>
                    <a:pt x="1645" y="2696"/>
                  </a:cubicBezTo>
                  <a:cubicBezTo>
                    <a:pt x="1737" y="2714"/>
                    <a:pt x="1825" y="2723"/>
                    <a:pt x="1909" y="2723"/>
                  </a:cubicBezTo>
                  <a:cubicBezTo>
                    <a:pt x="3114" y="2723"/>
                    <a:pt x="3416" y="949"/>
                    <a:pt x="2425" y="271"/>
                  </a:cubicBezTo>
                  <a:cubicBezTo>
                    <a:pt x="2157" y="87"/>
                    <a:pt x="1851" y="1"/>
                    <a:pt x="1551" y="1"/>
                  </a:cubicBezTo>
                  <a:close/>
                </a:path>
              </a:pathLst>
            </a:custGeom>
            <a:solidFill>
              <a:srgbClr val="EAE7B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9"/>
            <p:cNvSpPr/>
            <p:nvPr/>
          </p:nvSpPr>
          <p:spPr>
            <a:xfrm>
              <a:off x="7144341" y="3045854"/>
              <a:ext cx="49028" cy="50024"/>
            </a:xfrm>
            <a:custGeom>
              <a:rect b="b" l="l" r="r" t="t"/>
              <a:pathLst>
                <a:path extrusionOk="0" h="2009" w="1969">
                  <a:moveTo>
                    <a:pt x="1112" y="0"/>
                  </a:moveTo>
                  <a:cubicBezTo>
                    <a:pt x="554" y="0"/>
                    <a:pt x="1" y="730"/>
                    <a:pt x="101" y="1256"/>
                  </a:cubicBezTo>
                  <a:cubicBezTo>
                    <a:pt x="129" y="1590"/>
                    <a:pt x="407" y="1869"/>
                    <a:pt x="714" y="1981"/>
                  </a:cubicBezTo>
                  <a:cubicBezTo>
                    <a:pt x="777" y="1999"/>
                    <a:pt x="841" y="2008"/>
                    <a:pt x="905" y="2008"/>
                  </a:cubicBezTo>
                  <a:cubicBezTo>
                    <a:pt x="1127" y="2008"/>
                    <a:pt x="1350" y="1902"/>
                    <a:pt x="1522" y="1730"/>
                  </a:cubicBezTo>
                  <a:cubicBezTo>
                    <a:pt x="1941" y="1312"/>
                    <a:pt x="1968" y="280"/>
                    <a:pt x="1299" y="29"/>
                  </a:cubicBezTo>
                  <a:cubicBezTo>
                    <a:pt x="1238" y="10"/>
                    <a:pt x="1175" y="0"/>
                    <a:pt x="1112" y="0"/>
                  </a:cubicBezTo>
                  <a:close/>
                </a:path>
              </a:pathLst>
            </a:custGeom>
            <a:solidFill>
              <a:srgbClr val="EAE7B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9"/>
            <p:cNvSpPr/>
            <p:nvPr/>
          </p:nvSpPr>
          <p:spPr>
            <a:xfrm>
              <a:off x="7011250" y="3330311"/>
              <a:ext cx="50921" cy="43650"/>
            </a:xfrm>
            <a:custGeom>
              <a:rect b="b" l="l" r="r" t="t"/>
              <a:pathLst>
                <a:path extrusionOk="0" h="1753" w="2045">
                  <a:moveTo>
                    <a:pt x="685" y="1"/>
                  </a:moveTo>
                  <a:cubicBezTo>
                    <a:pt x="28" y="1"/>
                    <a:pt x="0" y="1055"/>
                    <a:pt x="456" y="1512"/>
                  </a:cubicBezTo>
                  <a:cubicBezTo>
                    <a:pt x="627" y="1668"/>
                    <a:pt x="856" y="1752"/>
                    <a:pt x="1073" y="1752"/>
                  </a:cubicBezTo>
                  <a:cubicBezTo>
                    <a:pt x="1280" y="1752"/>
                    <a:pt x="1476" y="1675"/>
                    <a:pt x="1599" y="1512"/>
                  </a:cubicBezTo>
                  <a:cubicBezTo>
                    <a:pt x="2045" y="982"/>
                    <a:pt x="1460" y="174"/>
                    <a:pt x="902" y="34"/>
                  </a:cubicBezTo>
                  <a:cubicBezTo>
                    <a:pt x="823" y="11"/>
                    <a:pt x="751" y="1"/>
                    <a:pt x="685" y="1"/>
                  </a:cubicBezTo>
                  <a:close/>
                </a:path>
              </a:pathLst>
            </a:custGeom>
            <a:solidFill>
              <a:srgbClr val="EAE7B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9"/>
            <p:cNvSpPr/>
            <p:nvPr/>
          </p:nvSpPr>
          <p:spPr>
            <a:xfrm>
              <a:off x="6899748" y="3425878"/>
              <a:ext cx="83241" cy="40114"/>
            </a:xfrm>
            <a:custGeom>
              <a:rect b="b" l="l" r="r" t="t"/>
              <a:pathLst>
                <a:path extrusionOk="0" h="1611" w="3343">
                  <a:moveTo>
                    <a:pt x="1204" y="1"/>
                  </a:moveTo>
                  <a:cubicBezTo>
                    <a:pt x="521" y="1"/>
                    <a:pt x="1" y="319"/>
                    <a:pt x="641" y="1102"/>
                  </a:cubicBezTo>
                  <a:cubicBezTo>
                    <a:pt x="864" y="1353"/>
                    <a:pt x="1143" y="1492"/>
                    <a:pt x="1450" y="1576"/>
                  </a:cubicBezTo>
                  <a:cubicBezTo>
                    <a:pt x="1505" y="1576"/>
                    <a:pt x="1589" y="1604"/>
                    <a:pt x="1617" y="1604"/>
                  </a:cubicBezTo>
                  <a:cubicBezTo>
                    <a:pt x="1661" y="1608"/>
                    <a:pt x="1705" y="1611"/>
                    <a:pt x="1749" y="1611"/>
                  </a:cubicBezTo>
                  <a:cubicBezTo>
                    <a:pt x="1983" y="1611"/>
                    <a:pt x="2210" y="1545"/>
                    <a:pt x="2397" y="1381"/>
                  </a:cubicBezTo>
                  <a:cubicBezTo>
                    <a:pt x="3342" y="580"/>
                    <a:pt x="2126" y="1"/>
                    <a:pt x="1204" y="1"/>
                  </a:cubicBezTo>
                  <a:close/>
                </a:path>
              </a:pathLst>
            </a:custGeom>
            <a:solidFill>
              <a:srgbClr val="EAE7B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9"/>
            <p:cNvSpPr/>
            <p:nvPr/>
          </p:nvSpPr>
          <p:spPr>
            <a:xfrm>
              <a:off x="7080522" y="3459667"/>
              <a:ext cx="52937" cy="34113"/>
            </a:xfrm>
            <a:custGeom>
              <a:rect b="b" l="l" r="r" t="t"/>
              <a:pathLst>
                <a:path extrusionOk="0" h="1370" w="2126">
                  <a:moveTo>
                    <a:pt x="1138" y="0"/>
                  </a:moveTo>
                  <a:cubicBezTo>
                    <a:pt x="369" y="0"/>
                    <a:pt x="1" y="1233"/>
                    <a:pt x="880" y="1362"/>
                  </a:cubicBezTo>
                  <a:cubicBezTo>
                    <a:pt x="909" y="1367"/>
                    <a:pt x="938" y="1369"/>
                    <a:pt x="966" y="1369"/>
                  </a:cubicBezTo>
                  <a:cubicBezTo>
                    <a:pt x="1599" y="1369"/>
                    <a:pt x="2126" y="237"/>
                    <a:pt x="1326" y="24"/>
                  </a:cubicBezTo>
                  <a:cubicBezTo>
                    <a:pt x="1261" y="8"/>
                    <a:pt x="1199" y="0"/>
                    <a:pt x="1138" y="0"/>
                  </a:cubicBezTo>
                  <a:close/>
                </a:path>
              </a:pathLst>
            </a:custGeom>
            <a:solidFill>
              <a:srgbClr val="EAE7B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9"/>
            <p:cNvSpPr/>
            <p:nvPr/>
          </p:nvSpPr>
          <p:spPr>
            <a:xfrm>
              <a:off x="6915012" y="2696806"/>
              <a:ext cx="192975" cy="237496"/>
            </a:xfrm>
            <a:custGeom>
              <a:rect b="b" l="l" r="r" t="t"/>
              <a:pathLst>
                <a:path extrusionOk="0" h="9538" w="7750">
                  <a:moveTo>
                    <a:pt x="6063" y="1"/>
                  </a:moveTo>
                  <a:cubicBezTo>
                    <a:pt x="5580" y="1"/>
                    <a:pt x="5060" y="148"/>
                    <a:pt x="4600" y="361"/>
                  </a:cubicBezTo>
                  <a:cubicBezTo>
                    <a:pt x="3931" y="667"/>
                    <a:pt x="3345" y="1113"/>
                    <a:pt x="2816" y="1615"/>
                  </a:cubicBezTo>
                  <a:cubicBezTo>
                    <a:pt x="1701" y="2730"/>
                    <a:pt x="837" y="4096"/>
                    <a:pt x="335" y="5573"/>
                  </a:cubicBezTo>
                  <a:cubicBezTo>
                    <a:pt x="140" y="6270"/>
                    <a:pt x="0" y="7051"/>
                    <a:pt x="84" y="7747"/>
                  </a:cubicBezTo>
                  <a:cubicBezTo>
                    <a:pt x="223" y="8472"/>
                    <a:pt x="697" y="9169"/>
                    <a:pt x="1394" y="9420"/>
                  </a:cubicBezTo>
                  <a:cubicBezTo>
                    <a:pt x="1616" y="9501"/>
                    <a:pt x="1845" y="9538"/>
                    <a:pt x="2077" y="9538"/>
                  </a:cubicBezTo>
                  <a:cubicBezTo>
                    <a:pt x="2719" y="9538"/>
                    <a:pt x="3378" y="9259"/>
                    <a:pt x="3931" y="8890"/>
                  </a:cubicBezTo>
                  <a:cubicBezTo>
                    <a:pt x="6133" y="7497"/>
                    <a:pt x="7583" y="4960"/>
                    <a:pt x="7722" y="2340"/>
                  </a:cubicBezTo>
                  <a:cubicBezTo>
                    <a:pt x="7750" y="1894"/>
                    <a:pt x="7722" y="1448"/>
                    <a:pt x="7583" y="1030"/>
                  </a:cubicBezTo>
                  <a:cubicBezTo>
                    <a:pt x="7309" y="274"/>
                    <a:pt x="6721" y="1"/>
                    <a:pt x="6063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39"/>
            <p:cNvSpPr/>
            <p:nvPr/>
          </p:nvSpPr>
          <p:spPr>
            <a:xfrm>
              <a:off x="7085054" y="2522530"/>
              <a:ext cx="6275" cy="28486"/>
            </a:xfrm>
            <a:custGeom>
              <a:rect b="b" l="l" r="r" t="t"/>
              <a:pathLst>
                <a:path extrusionOk="0" fill="none" h="1144" w="252">
                  <a:moveTo>
                    <a:pt x="252" y="0"/>
                  </a:moveTo>
                  <a:cubicBezTo>
                    <a:pt x="168" y="391"/>
                    <a:pt x="57" y="781"/>
                    <a:pt x="1" y="1143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9"/>
            <p:cNvSpPr/>
            <p:nvPr/>
          </p:nvSpPr>
          <p:spPr>
            <a:xfrm>
              <a:off x="7108659" y="2528780"/>
              <a:ext cx="6972" cy="30552"/>
            </a:xfrm>
            <a:custGeom>
              <a:rect b="b" l="l" r="r" t="t"/>
              <a:pathLst>
                <a:path extrusionOk="0" fill="none" h="1227" w="280">
                  <a:moveTo>
                    <a:pt x="279" y="0"/>
                  </a:moveTo>
                  <a:cubicBezTo>
                    <a:pt x="168" y="418"/>
                    <a:pt x="84" y="781"/>
                    <a:pt x="1" y="1227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9"/>
            <p:cNvSpPr/>
            <p:nvPr/>
          </p:nvSpPr>
          <p:spPr>
            <a:xfrm>
              <a:off x="7138514" y="2530175"/>
              <a:ext cx="6972" cy="34711"/>
            </a:xfrm>
            <a:custGeom>
              <a:rect b="b" l="l" r="r" t="t"/>
              <a:pathLst>
                <a:path extrusionOk="0" fill="none" h="1394" w="280">
                  <a:moveTo>
                    <a:pt x="279" y="0"/>
                  </a:moveTo>
                  <a:cubicBezTo>
                    <a:pt x="195" y="474"/>
                    <a:pt x="84" y="920"/>
                    <a:pt x="0" y="1394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9"/>
            <p:cNvSpPr/>
            <p:nvPr/>
          </p:nvSpPr>
          <p:spPr>
            <a:xfrm>
              <a:off x="7166278" y="2537097"/>
              <a:ext cx="6275" cy="37524"/>
            </a:xfrm>
            <a:custGeom>
              <a:rect b="b" l="l" r="r" t="t"/>
              <a:pathLst>
                <a:path extrusionOk="0" fill="none" h="1507" w="252">
                  <a:moveTo>
                    <a:pt x="251" y="1"/>
                  </a:moveTo>
                  <a:cubicBezTo>
                    <a:pt x="195" y="503"/>
                    <a:pt x="84" y="1004"/>
                    <a:pt x="0" y="1506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9"/>
            <p:cNvSpPr/>
            <p:nvPr/>
          </p:nvSpPr>
          <p:spPr>
            <a:xfrm>
              <a:off x="7196108" y="2536400"/>
              <a:ext cx="9761" cy="40288"/>
            </a:xfrm>
            <a:custGeom>
              <a:rect b="b" l="l" r="r" t="t"/>
              <a:pathLst>
                <a:path extrusionOk="0" fill="none" h="1618" w="392">
                  <a:moveTo>
                    <a:pt x="391" y="1"/>
                  </a:moveTo>
                  <a:cubicBezTo>
                    <a:pt x="252" y="531"/>
                    <a:pt x="140" y="1032"/>
                    <a:pt x="1" y="1618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9"/>
            <p:cNvSpPr/>
            <p:nvPr/>
          </p:nvSpPr>
          <p:spPr>
            <a:xfrm>
              <a:off x="7234304" y="2544044"/>
              <a:ext cx="3486" cy="43052"/>
            </a:xfrm>
            <a:custGeom>
              <a:rect b="b" l="l" r="r" t="t"/>
              <a:pathLst>
                <a:path extrusionOk="0" fill="none" h="1729" w="140">
                  <a:moveTo>
                    <a:pt x="139" y="1"/>
                  </a:moveTo>
                  <a:cubicBezTo>
                    <a:pt x="112" y="558"/>
                    <a:pt x="28" y="1171"/>
                    <a:pt x="0" y="1729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9"/>
            <p:cNvSpPr/>
            <p:nvPr/>
          </p:nvSpPr>
          <p:spPr>
            <a:xfrm>
              <a:off x="7241924" y="2729375"/>
              <a:ext cx="72907" cy="186028"/>
            </a:xfrm>
            <a:custGeom>
              <a:rect b="b" l="l" r="r" t="t"/>
              <a:pathLst>
                <a:path extrusionOk="0" fill="none" h="7471" w="2928">
                  <a:moveTo>
                    <a:pt x="1" y="0"/>
                  </a:moveTo>
                  <a:cubicBezTo>
                    <a:pt x="1840" y="2007"/>
                    <a:pt x="2928" y="4711"/>
                    <a:pt x="2928" y="7471"/>
                  </a:cubicBezTo>
                </a:path>
              </a:pathLst>
            </a:custGeom>
            <a:solidFill>
              <a:schemeClr val="lt1"/>
            </a:solidFill>
            <a:ln cap="rnd" cmpd="sng" w="60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9"/>
            <p:cNvSpPr/>
            <p:nvPr/>
          </p:nvSpPr>
          <p:spPr>
            <a:xfrm>
              <a:off x="7313412" y="2941772"/>
              <a:ext cx="2116" cy="22236"/>
            </a:xfrm>
            <a:custGeom>
              <a:rect b="b" l="l" r="r" t="t"/>
              <a:pathLst>
                <a:path extrusionOk="0" fill="none" h="893" w="85">
                  <a:moveTo>
                    <a:pt x="85" y="0"/>
                  </a:moveTo>
                  <a:cubicBezTo>
                    <a:pt x="57" y="307"/>
                    <a:pt x="29" y="586"/>
                    <a:pt x="1" y="892"/>
                  </a:cubicBezTo>
                </a:path>
              </a:pathLst>
            </a:custGeom>
            <a:noFill/>
            <a:ln cap="rnd" cmpd="sng" w="6075">
              <a:solidFill>
                <a:srgbClr val="F9F8E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9"/>
            <p:cNvSpPr/>
            <p:nvPr/>
          </p:nvSpPr>
          <p:spPr>
            <a:xfrm>
              <a:off x="6926117" y="3531055"/>
              <a:ext cx="167303" cy="31947"/>
            </a:xfrm>
            <a:custGeom>
              <a:rect b="b" l="l" r="r" t="t"/>
              <a:pathLst>
                <a:path extrusionOk="0" fill="none" h="1283" w="6719">
                  <a:moveTo>
                    <a:pt x="0" y="0"/>
                  </a:moveTo>
                  <a:cubicBezTo>
                    <a:pt x="2203" y="586"/>
                    <a:pt x="4460" y="1004"/>
                    <a:pt x="6718" y="1282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9"/>
            <p:cNvSpPr/>
            <p:nvPr/>
          </p:nvSpPr>
          <p:spPr>
            <a:xfrm>
              <a:off x="7121856" y="3552569"/>
              <a:ext cx="22236" cy="2092"/>
            </a:xfrm>
            <a:custGeom>
              <a:rect b="b" l="l" r="r" t="t"/>
              <a:pathLst>
                <a:path extrusionOk="0" fill="none" h="84" w="893">
                  <a:moveTo>
                    <a:pt x="0" y="84"/>
                  </a:moveTo>
                  <a:cubicBezTo>
                    <a:pt x="279" y="56"/>
                    <a:pt x="614" y="28"/>
                    <a:pt x="892" y="0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9"/>
            <p:cNvSpPr/>
            <p:nvPr/>
          </p:nvSpPr>
          <p:spPr>
            <a:xfrm>
              <a:off x="7416149" y="2843292"/>
              <a:ext cx="247805" cy="129057"/>
            </a:xfrm>
            <a:custGeom>
              <a:rect b="b" l="l" r="r" t="t"/>
              <a:pathLst>
                <a:path extrusionOk="0" h="5183" w="9952">
                  <a:moveTo>
                    <a:pt x="6909" y="0"/>
                  </a:moveTo>
                  <a:cubicBezTo>
                    <a:pt x="6261" y="0"/>
                    <a:pt x="5607" y="108"/>
                    <a:pt x="4990" y="303"/>
                  </a:cubicBezTo>
                  <a:cubicBezTo>
                    <a:pt x="3596" y="722"/>
                    <a:pt x="1589" y="1641"/>
                    <a:pt x="837" y="3007"/>
                  </a:cubicBezTo>
                  <a:cubicBezTo>
                    <a:pt x="0" y="4513"/>
                    <a:pt x="2314" y="5182"/>
                    <a:pt x="3401" y="5182"/>
                  </a:cubicBezTo>
                  <a:cubicBezTo>
                    <a:pt x="3433" y="5182"/>
                    <a:pt x="3464" y="5183"/>
                    <a:pt x="3495" y="5183"/>
                  </a:cubicBezTo>
                  <a:cubicBezTo>
                    <a:pt x="4773" y="5183"/>
                    <a:pt x="6020" y="4633"/>
                    <a:pt x="7081" y="3844"/>
                  </a:cubicBezTo>
                  <a:cubicBezTo>
                    <a:pt x="8168" y="3035"/>
                    <a:pt x="9060" y="2060"/>
                    <a:pt x="9952" y="1056"/>
                  </a:cubicBezTo>
                  <a:cubicBezTo>
                    <a:pt x="9107" y="317"/>
                    <a:pt x="8018" y="0"/>
                    <a:pt x="69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9"/>
            <p:cNvSpPr/>
            <p:nvPr/>
          </p:nvSpPr>
          <p:spPr>
            <a:xfrm>
              <a:off x="7447374" y="2876509"/>
              <a:ext cx="157592" cy="82618"/>
            </a:xfrm>
            <a:custGeom>
              <a:rect b="b" l="l" r="r" t="t"/>
              <a:pathLst>
                <a:path extrusionOk="0" fill="none" h="3318" w="6329">
                  <a:moveTo>
                    <a:pt x="1" y="3318"/>
                  </a:moveTo>
                  <a:cubicBezTo>
                    <a:pt x="2091" y="2203"/>
                    <a:pt x="4182" y="1116"/>
                    <a:pt x="6329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9"/>
            <p:cNvSpPr/>
            <p:nvPr/>
          </p:nvSpPr>
          <p:spPr>
            <a:xfrm>
              <a:off x="7404346" y="2764758"/>
              <a:ext cx="137448" cy="197855"/>
            </a:xfrm>
            <a:custGeom>
              <a:rect b="b" l="l" r="r" t="t"/>
              <a:pathLst>
                <a:path extrusionOk="0" fill="none" h="7946" w="5520">
                  <a:moveTo>
                    <a:pt x="1" y="7945"/>
                  </a:moveTo>
                  <a:cubicBezTo>
                    <a:pt x="1143" y="4879"/>
                    <a:pt x="3067" y="2119"/>
                    <a:pt x="5520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9"/>
            <p:cNvSpPr/>
            <p:nvPr/>
          </p:nvSpPr>
          <p:spPr>
            <a:xfrm>
              <a:off x="7033013" y="2880194"/>
              <a:ext cx="571953" cy="557138"/>
            </a:xfrm>
            <a:custGeom>
              <a:rect b="b" l="l" r="r" t="t"/>
              <a:pathLst>
                <a:path extrusionOk="0" h="22375" w="22970">
                  <a:moveTo>
                    <a:pt x="11003" y="1"/>
                  </a:moveTo>
                  <a:cubicBezTo>
                    <a:pt x="9420" y="1"/>
                    <a:pt x="7845" y="323"/>
                    <a:pt x="6439" y="996"/>
                  </a:cubicBezTo>
                  <a:cubicBezTo>
                    <a:pt x="2621" y="2808"/>
                    <a:pt x="0" y="6961"/>
                    <a:pt x="28" y="11226"/>
                  </a:cubicBezTo>
                  <a:cubicBezTo>
                    <a:pt x="56" y="16104"/>
                    <a:pt x="3652" y="20731"/>
                    <a:pt x="8363" y="22014"/>
                  </a:cubicBezTo>
                  <a:cubicBezTo>
                    <a:pt x="9260" y="22258"/>
                    <a:pt x="10184" y="22375"/>
                    <a:pt x="11108" y="22375"/>
                  </a:cubicBezTo>
                  <a:cubicBezTo>
                    <a:pt x="15036" y="22375"/>
                    <a:pt x="18977" y="20264"/>
                    <a:pt x="20962" y="16857"/>
                  </a:cubicBezTo>
                  <a:cubicBezTo>
                    <a:pt x="22970" y="13456"/>
                    <a:pt x="22774" y="9303"/>
                    <a:pt x="21102" y="5818"/>
                  </a:cubicBezTo>
                  <a:cubicBezTo>
                    <a:pt x="19513" y="2417"/>
                    <a:pt x="16614" y="745"/>
                    <a:pt x="12934" y="159"/>
                  </a:cubicBezTo>
                  <a:cubicBezTo>
                    <a:pt x="12296" y="54"/>
                    <a:pt x="11649" y="1"/>
                    <a:pt x="110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9"/>
            <p:cNvSpPr/>
            <p:nvPr/>
          </p:nvSpPr>
          <p:spPr>
            <a:xfrm>
              <a:off x="7436268" y="3084050"/>
              <a:ext cx="123579" cy="259607"/>
            </a:xfrm>
            <a:custGeom>
              <a:rect b="b" l="l" r="r" t="t"/>
              <a:pathLst>
                <a:path extrusionOk="0" fill="none" h="10426" w="4963">
                  <a:moveTo>
                    <a:pt x="4433" y="1"/>
                  </a:moveTo>
                  <a:cubicBezTo>
                    <a:pt x="4963" y="1952"/>
                    <a:pt x="4823" y="4098"/>
                    <a:pt x="4015" y="5966"/>
                  </a:cubicBezTo>
                  <a:cubicBezTo>
                    <a:pt x="3206" y="7834"/>
                    <a:pt x="1785" y="9395"/>
                    <a:pt x="1" y="10426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9"/>
            <p:cNvSpPr/>
            <p:nvPr/>
          </p:nvSpPr>
          <p:spPr>
            <a:xfrm>
              <a:off x="7367569" y="3364474"/>
              <a:ext cx="38197" cy="15986"/>
            </a:xfrm>
            <a:custGeom>
              <a:rect b="b" l="l" r="r" t="t"/>
              <a:pathLst>
                <a:path extrusionOk="0" fill="none" h="642" w="1534">
                  <a:moveTo>
                    <a:pt x="1533" y="0"/>
                  </a:moveTo>
                  <a:cubicBezTo>
                    <a:pt x="1032" y="195"/>
                    <a:pt x="530" y="446"/>
                    <a:pt x="0" y="641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39"/>
            <p:cNvSpPr/>
            <p:nvPr/>
          </p:nvSpPr>
          <p:spPr>
            <a:xfrm>
              <a:off x="7096159" y="3215224"/>
              <a:ext cx="92354" cy="144420"/>
            </a:xfrm>
            <a:custGeom>
              <a:rect b="b" l="l" r="r" t="t"/>
              <a:pathLst>
                <a:path extrusionOk="0" fill="none" h="5800" w="3709">
                  <a:moveTo>
                    <a:pt x="1" y="1"/>
                  </a:moveTo>
                  <a:cubicBezTo>
                    <a:pt x="140" y="2398"/>
                    <a:pt x="1618" y="4656"/>
                    <a:pt x="3708" y="5799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9"/>
            <p:cNvSpPr/>
            <p:nvPr/>
          </p:nvSpPr>
          <p:spPr>
            <a:xfrm>
              <a:off x="7112817" y="2920781"/>
              <a:ext cx="264089" cy="228831"/>
            </a:xfrm>
            <a:custGeom>
              <a:rect b="b" l="l" r="r" t="t"/>
              <a:pathLst>
                <a:path extrusionOk="0" h="9190" w="10606">
                  <a:moveTo>
                    <a:pt x="7985" y="0"/>
                  </a:moveTo>
                  <a:cubicBezTo>
                    <a:pt x="6754" y="0"/>
                    <a:pt x="5366" y="379"/>
                    <a:pt x="4600" y="704"/>
                  </a:cubicBezTo>
                  <a:cubicBezTo>
                    <a:pt x="3039" y="1401"/>
                    <a:pt x="1673" y="2571"/>
                    <a:pt x="809" y="4077"/>
                  </a:cubicBezTo>
                  <a:cubicBezTo>
                    <a:pt x="335" y="4885"/>
                    <a:pt x="1" y="5833"/>
                    <a:pt x="57" y="6753"/>
                  </a:cubicBezTo>
                  <a:cubicBezTo>
                    <a:pt x="140" y="7700"/>
                    <a:pt x="670" y="8648"/>
                    <a:pt x="1534" y="8983"/>
                  </a:cubicBezTo>
                  <a:cubicBezTo>
                    <a:pt x="1842" y="9128"/>
                    <a:pt x="2168" y="9190"/>
                    <a:pt x="2499" y="9190"/>
                  </a:cubicBezTo>
                  <a:cubicBezTo>
                    <a:pt x="3247" y="9190"/>
                    <a:pt x="4018" y="8876"/>
                    <a:pt x="4656" y="8509"/>
                  </a:cubicBezTo>
                  <a:cubicBezTo>
                    <a:pt x="6691" y="7422"/>
                    <a:pt x="8419" y="5833"/>
                    <a:pt x="9674" y="3909"/>
                  </a:cubicBezTo>
                  <a:cubicBezTo>
                    <a:pt x="10036" y="3380"/>
                    <a:pt x="10343" y="2794"/>
                    <a:pt x="10426" y="2153"/>
                  </a:cubicBezTo>
                  <a:cubicBezTo>
                    <a:pt x="10605" y="500"/>
                    <a:pt x="9398" y="0"/>
                    <a:pt x="7985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39"/>
            <p:cNvSpPr/>
            <p:nvPr/>
          </p:nvSpPr>
          <p:spPr>
            <a:xfrm>
              <a:off x="7348819" y="3109050"/>
              <a:ext cx="515032" cy="1502715"/>
            </a:xfrm>
            <a:custGeom>
              <a:rect b="b" l="l" r="r" t="t"/>
              <a:pathLst>
                <a:path extrusionOk="0" h="60350" w="20684">
                  <a:moveTo>
                    <a:pt x="11318" y="0"/>
                  </a:moveTo>
                  <a:lnTo>
                    <a:pt x="5074" y="3150"/>
                  </a:lnTo>
                  <a:cubicBezTo>
                    <a:pt x="5074" y="3150"/>
                    <a:pt x="1032" y="13129"/>
                    <a:pt x="530" y="13547"/>
                  </a:cubicBezTo>
                  <a:cubicBezTo>
                    <a:pt x="1" y="13966"/>
                    <a:pt x="530" y="32280"/>
                    <a:pt x="530" y="32280"/>
                  </a:cubicBezTo>
                  <a:lnTo>
                    <a:pt x="9004" y="60350"/>
                  </a:lnTo>
                  <a:cubicBezTo>
                    <a:pt x="14914" y="57646"/>
                    <a:pt x="18119" y="54998"/>
                    <a:pt x="19653" y="53465"/>
                  </a:cubicBezTo>
                  <a:cubicBezTo>
                    <a:pt x="20405" y="52684"/>
                    <a:pt x="20684" y="51569"/>
                    <a:pt x="20350" y="50538"/>
                  </a:cubicBezTo>
                  <a:cubicBezTo>
                    <a:pt x="19095" y="46747"/>
                    <a:pt x="16001" y="37046"/>
                    <a:pt x="14802" y="30161"/>
                  </a:cubicBezTo>
                  <a:cubicBezTo>
                    <a:pt x="12851" y="18899"/>
                    <a:pt x="11318" y="0"/>
                    <a:pt x="113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9"/>
            <p:cNvSpPr/>
            <p:nvPr/>
          </p:nvSpPr>
          <p:spPr>
            <a:xfrm>
              <a:off x="6297965" y="3187460"/>
              <a:ext cx="1276449" cy="1468527"/>
            </a:xfrm>
            <a:custGeom>
              <a:rect b="b" l="l" r="r" t="t"/>
              <a:pathLst>
                <a:path extrusionOk="0" h="58977" w="51263">
                  <a:moveTo>
                    <a:pt x="2481" y="1"/>
                  </a:moveTo>
                  <a:cubicBezTo>
                    <a:pt x="1896" y="5074"/>
                    <a:pt x="586" y="19932"/>
                    <a:pt x="307" y="29911"/>
                  </a:cubicBezTo>
                  <a:cubicBezTo>
                    <a:pt x="0" y="41173"/>
                    <a:pt x="84" y="49981"/>
                    <a:pt x="140" y="54497"/>
                  </a:cubicBezTo>
                  <a:cubicBezTo>
                    <a:pt x="168" y="56365"/>
                    <a:pt x="1617" y="57898"/>
                    <a:pt x="3457" y="58065"/>
                  </a:cubicBezTo>
                  <a:cubicBezTo>
                    <a:pt x="9477" y="58673"/>
                    <a:pt x="16316" y="58977"/>
                    <a:pt x="23293" y="58977"/>
                  </a:cubicBezTo>
                  <a:cubicBezTo>
                    <a:pt x="32953" y="58977"/>
                    <a:pt x="42879" y="58394"/>
                    <a:pt x="51263" y="57229"/>
                  </a:cubicBezTo>
                  <a:cubicBezTo>
                    <a:pt x="51263" y="57201"/>
                    <a:pt x="48169" y="37800"/>
                    <a:pt x="47500" y="27235"/>
                  </a:cubicBezTo>
                  <a:cubicBezTo>
                    <a:pt x="46719" y="15360"/>
                    <a:pt x="46970" y="5214"/>
                    <a:pt x="47277" y="1"/>
                  </a:cubicBezTo>
                  <a:lnTo>
                    <a:pt x="47277" y="1"/>
                  </a:lnTo>
                  <a:cubicBezTo>
                    <a:pt x="41776" y="703"/>
                    <a:pt x="35044" y="945"/>
                    <a:pt x="28382" y="945"/>
                  </a:cubicBezTo>
                  <a:cubicBezTo>
                    <a:pt x="17861" y="945"/>
                    <a:pt x="7516" y="342"/>
                    <a:pt x="24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9"/>
            <p:cNvSpPr/>
            <p:nvPr/>
          </p:nvSpPr>
          <p:spPr>
            <a:xfrm>
              <a:off x="6611008" y="3640217"/>
              <a:ext cx="548348" cy="531814"/>
            </a:xfrm>
            <a:custGeom>
              <a:rect b="b" l="l" r="r" t="t"/>
              <a:pathLst>
                <a:path extrusionOk="0" h="21358" w="22022">
                  <a:moveTo>
                    <a:pt x="12290" y="0"/>
                  </a:moveTo>
                  <a:cubicBezTo>
                    <a:pt x="10067" y="0"/>
                    <a:pt x="7805" y="698"/>
                    <a:pt x="5937" y="1832"/>
                  </a:cubicBezTo>
                  <a:cubicBezTo>
                    <a:pt x="4655" y="2724"/>
                    <a:pt x="3457" y="3756"/>
                    <a:pt x="2509" y="5038"/>
                  </a:cubicBezTo>
                  <a:cubicBezTo>
                    <a:pt x="502" y="7909"/>
                    <a:pt x="0" y="11923"/>
                    <a:pt x="1477" y="15129"/>
                  </a:cubicBezTo>
                  <a:cubicBezTo>
                    <a:pt x="2983" y="18418"/>
                    <a:pt x="6746" y="20648"/>
                    <a:pt x="10258" y="21206"/>
                  </a:cubicBezTo>
                  <a:cubicBezTo>
                    <a:pt x="10896" y="21305"/>
                    <a:pt x="11561" y="21357"/>
                    <a:pt x="12234" y="21357"/>
                  </a:cubicBezTo>
                  <a:cubicBezTo>
                    <a:pt x="15145" y="21357"/>
                    <a:pt x="18205" y="20378"/>
                    <a:pt x="19903" y="18000"/>
                  </a:cubicBezTo>
                  <a:cubicBezTo>
                    <a:pt x="21799" y="15352"/>
                    <a:pt x="22022" y="11672"/>
                    <a:pt x="21548" y="8522"/>
                  </a:cubicBezTo>
                  <a:cubicBezTo>
                    <a:pt x="21018" y="5289"/>
                    <a:pt x="19206" y="2195"/>
                    <a:pt x="16140" y="801"/>
                  </a:cubicBezTo>
                  <a:cubicBezTo>
                    <a:pt x="14931" y="249"/>
                    <a:pt x="13617" y="0"/>
                    <a:pt x="122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9"/>
            <p:cNvSpPr/>
            <p:nvPr/>
          </p:nvSpPr>
          <p:spPr>
            <a:xfrm>
              <a:off x="6756050" y="3801743"/>
              <a:ext cx="137473" cy="228383"/>
            </a:xfrm>
            <a:custGeom>
              <a:rect b="b" l="l" r="r" t="t"/>
              <a:pathLst>
                <a:path extrusionOk="0" h="9172" w="5521">
                  <a:moveTo>
                    <a:pt x="1367" y="1"/>
                  </a:moveTo>
                  <a:cubicBezTo>
                    <a:pt x="419" y="865"/>
                    <a:pt x="1" y="2231"/>
                    <a:pt x="140" y="3513"/>
                  </a:cubicBezTo>
                  <a:cubicBezTo>
                    <a:pt x="280" y="4795"/>
                    <a:pt x="921" y="5994"/>
                    <a:pt x="1701" y="6969"/>
                  </a:cubicBezTo>
                  <a:cubicBezTo>
                    <a:pt x="2259" y="7611"/>
                    <a:pt x="2900" y="8224"/>
                    <a:pt x="3513" y="8781"/>
                  </a:cubicBezTo>
                  <a:cubicBezTo>
                    <a:pt x="3625" y="8837"/>
                    <a:pt x="3708" y="8921"/>
                    <a:pt x="3792" y="8976"/>
                  </a:cubicBezTo>
                  <a:cubicBezTo>
                    <a:pt x="3792" y="8837"/>
                    <a:pt x="3764" y="8726"/>
                    <a:pt x="3764" y="8586"/>
                  </a:cubicBezTo>
                  <a:cubicBezTo>
                    <a:pt x="3736" y="8168"/>
                    <a:pt x="3681" y="7750"/>
                    <a:pt x="3597" y="7388"/>
                  </a:cubicBezTo>
                  <a:cubicBezTo>
                    <a:pt x="3374" y="6523"/>
                    <a:pt x="2928" y="5826"/>
                    <a:pt x="2538" y="5074"/>
                  </a:cubicBezTo>
                  <a:cubicBezTo>
                    <a:pt x="2147" y="4349"/>
                    <a:pt x="1813" y="3513"/>
                    <a:pt x="1841" y="2677"/>
                  </a:cubicBezTo>
                  <a:lnTo>
                    <a:pt x="1841" y="2677"/>
                  </a:lnTo>
                  <a:cubicBezTo>
                    <a:pt x="2370" y="4182"/>
                    <a:pt x="3597" y="5325"/>
                    <a:pt x="4238" y="6746"/>
                  </a:cubicBezTo>
                  <a:cubicBezTo>
                    <a:pt x="4600" y="7499"/>
                    <a:pt x="4768" y="8335"/>
                    <a:pt x="4768" y="9172"/>
                  </a:cubicBezTo>
                  <a:cubicBezTo>
                    <a:pt x="4879" y="9088"/>
                    <a:pt x="4991" y="8893"/>
                    <a:pt x="5074" y="8614"/>
                  </a:cubicBezTo>
                  <a:cubicBezTo>
                    <a:pt x="5520" y="7192"/>
                    <a:pt x="5325" y="5576"/>
                    <a:pt x="4768" y="4210"/>
                  </a:cubicBezTo>
                  <a:cubicBezTo>
                    <a:pt x="4071" y="2537"/>
                    <a:pt x="2789" y="1143"/>
                    <a:pt x="1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39"/>
            <p:cNvSpPr/>
            <p:nvPr/>
          </p:nvSpPr>
          <p:spPr>
            <a:xfrm>
              <a:off x="6899051" y="3783641"/>
              <a:ext cx="95118" cy="144445"/>
            </a:xfrm>
            <a:custGeom>
              <a:rect b="b" l="l" r="r" t="t"/>
              <a:pathLst>
                <a:path extrusionOk="0" h="5801" w="3820">
                  <a:moveTo>
                    <a:pt x="3434" y="1"/>
                  </a:moveTo>
                  <a:cubicBezTo>
                    <a:pt x="2675" y="1"/>
                    <a:pt x="1939" y="342"/>
                    <a:pt x="1366" y="867"/>
                  </a:cubicBezTo>
                  <a:cubicBezTo>
                    <a:pt x="753" y="1480"/>
                    <a:pt x="363" y="2316"/>
                    <a:pt x="195" y="3181"/>
                  </a:cubicBezTo>
                  <a:cubicBezTo>
                    <a:pt x="56" y="3766"/>
                    <a:pt x="0" y="4379"/>
                    <a:pt x="0" y="4965"/>
                  </a:cubicBezTo>
                  <a:lnTo>
                    <a:pt x="0" y="5215"/>
                  </a:lnTo>
                  <a:cubicBezTo>
                    <a:pt x="84" y="5132"/>
                    <a:pt x="140" y="5104"/>
                    <a:pt x="195" y="5020"/>
                  </a:cubicBezTo>
                  <a:cubicBezTo>
                    <a:pt x="391" y="4825"/>
                    <a:pt x="614" y="4658"/>
                    <a:pt x="781" y="4407"/>
                  </a:cubicBezTo>
                  <a:cubicBezTo>
                    <a:pt x="1115" y="3961"/>
                    <a:pt x="1338" y="3404"/>
                    <a:pt x="1533" y="2846"/>
                  </a:cubicBezTo>
                  <a:cubicBezTo>
                    <a:pt x="1784" y="2316"/>
                    <a:pt x="2063" y="1759"/>
                    <a:pt x="2509" y="1397"/>
                  </a:cubicBezTo>
                  <a:lnTo>
                    <a:pt x="2509" y="1397"/>
                  </a:lnTo>
                  <a:cubicBezTo>
                    <a:pt x="1924" y="2316"/>
                    <a:pt x="1812" y="3487"/>
                    <a:pt x="1338" y="4463"/>
                  </a:cubicBezTo>
                  <a:cubicBezTo>
                    <a:pt x="1087" y="4992"/>
                    <a:pt x="697" y="5466"/>
                    <a:pt x="251" y="5801"/>
                  </a:cubicBezTo>
                  <a:cubicBezTo>
                    <a:pt x="363" y="5801"/>
                    <a:pt x="502" y="5801"/>
                    <a:pt x="669" y="5745"/>
                  </a:cubicBezTo>
                  <a:cubicBezTo>
                    <a:pt x="1729" y="5383"/>
                    <a:pt x="2509" y="4574"/>
                    <a:pt x="3011" y="3682"/>
                  </a:cubicBezTo>
                  <a:cubicBezTo>
                    <a:pt x="3596" y="2567"/>
                    <a:pt x="3819" y="1285"/>
                    <a:pt x="3819" y="31"/>
                  </a:cubicBezTo>
                  <a:cubicBezTo>
                    <a:pt x="3691" y="11"/>
                    <a:pt x="3562" y="1"/>
                    <a:pt x="34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9"/>
            <p:cNvSpPr/>
            <p:nvPr/>
          </p:nvSpPr>
          <p:spPr>
            <a:xfrm>
              <a:off x="7587586" y="4354946"/>
              <a:ext cx="245041" cy="216580"/>
            </a:xfrm>
            <a:custGeom>
              <a:rect b="b" l="l" r="r" t="t"/>
              <a:pathLst>
                <a:path extrusionOk="0" fill="none" h="8698" w="9841">
                  <a:moveTo>
                    <a:pt x="1" y="8697"/>
                  </a:moveTo>
                  <a:cubicBezTo>
                    <a:pt x="921" y="5826"/>
                    <a:pt x="1868" y="2927"/>
                    <a:pt x="2816" y="0"/>
                  </a:cubicBezTo>
                  <a:cubicBezTo>
                    <a:pt x="5297" y="725"/>
                    <a:pt x="7388" y="725"/>
                    <a:pt x="9841" y="1450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9"/>
            <p:cNvSpPr/>
            <p:nvPr/>
          </p:nvSpPr>
          <p:spPr>
            <a:xfrm>
              <a:off x="7549414" y="3275631"/>
              <a:ext cx="108315" cy="1080038"/>
            </a:xfrm>
            <a:custGeom>
              <a:rect b="b" l="l" r="r" t="t"/>
              <a:pathLst>
                <a:path extrusionOk="0" fill="none" h="43375" w="4350">
                  <a:moveTo>
                    <a:pt x="4349" y="43374"/>
                  </a:moveTo>
                  <a:cubicBezTo>
                    <a:pt x="1422" y="29353"/>
                    <a:pt x="0" y="14300"/>
                    <a:pt x="642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9"/>
            <p:cNvSpPr/>
            <p:nvPr/>
          </p:nvSpPr>
          <p:spPr>
            <a:xfrm>
              <a:off x="7491098" y="3143736"/>
              <a:ext cx="129131" cy="131920"/>
            </a:xfrm>
            <a:custGeom>
              <a:rect b="b" l="l" r="r" t="t"/>
              <a:pathLst>
                <a:path extrusionOk="0" fill="none" h="5298" w="5186">
                  <a:moveTo>
                    <a:pt x="1" y="2593"/>
                  </a:moveTo>
                  <a:cubicBezTo>
                    <a:pt x="1004" y="3485"/>
                    <a:pt x="1980" y="4405"/>
                    <a:pt x="2984" y="5297"/>
                  </a:cubicBezTo>
                  <a:cubicBezTo>
                    <a:pt x="3736" y="3513"/>
                    <a:pt x="4461" y="1757"/>
                    <a:pt x="5186" y="1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9"/>
            <p:cNvSpPr/>
            <p:nvPr/>
          </p:nvSpPr>
          <p:spPr>
            <a:xfrm>
              <a:off x="7401583" y="3595596"/>
              <a:ext cx="48605" cy="714257"/>
            </a:xfrm>
            <a:custGeom>
              <a:rect b="b" l="l" r="r" t="t"/>
              <a:pathLst>
                <a:path extrusionOk="0" fill="none" h="28685" w="1952">
                  <a:moveTo>
                    <a:pt x="390" y="1"/>
                  </a:moveTo>
                  <a:cubicBezTo>
                    <a:pt x="0" y="9590"/>
                    <a:pt x="530" y="19207"/>
                    <a:pt x="1951" y="28684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9"/>
            <p:cNvSpPr/>
            <p:nvPr/>
          </p:nvSpPr>
          <p:spPr>
            <a:xfrm>
              <a:off x="7455715" y="4357710"/>
              <a:ext cx="5578" cy="56249"/>
            </a:xfrm>
            <a:custGeom>
              <a:rect b="b" l="l" r="r" t="t"/>
              <a:pathLst>
                <a:path extrusionOk="0" fill="none" h="2259" w="224">
                  <a:moveTo>
                    <a:pt x="0" y="1"/>
                  </a:moveTo>
                  <a:cubicBezTo>
                    <a:pt x="56" y="753"/>
                    <a:pt x="168" y="1534"/>
                    <a:pt x="223" y="2259"/>
                  </a:cubicBezTo>
                </a:path>
              </a:pathLst>
            </a:custGeom>
            <a:noFill/>
            <a:ln cap="rnd" cmpd="sng" w="6075">
              <a:solidFill>
                <a:srgbClr val="2A33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9"/>
            <p:cNvSpPr/>
            <p:nvPr/>
          </p:nvSpPr>
          <p:spPr>
            <a:xfrm>
              <a:off x="6860879" y="4603423"/>
              <a:ext cx="326240" cy="22236"/>
            </a:xfrm>
            <a:custGeom>
              <a:rect b="b" l="l" r="r" t="t"/>
              <a:pathLst>
                <a:path extrusionOk="0" fill="none" h="893" w="13102">
                  <a:moveTo>
                    <a:pt x="0" y="335"/>
                  </a:moveTo>
                  <a:cubicBezTo>
                    <a:pt x="4377" y="892"/>
                    <a:pt x="8781" y="781"/>
                    <a:pt x="13102" y="0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9"/>
            <p:cNvSpPr/>
            <p:nvPr/>
          </p:nvSpPr>
          <p:spPr>
            <a:xfrm>
              <a:off x="6893498" y="3844073"/>
              <a:ext cx="242949" cy="299896"/>
            </a:xfrm>
            <a:custGeom>
              <a:rect b="b" l="l" r="r" t="t"/>
              <a:pathLst>
                <a:path extrusionOk="0" fill="none" h="12044" w="9757">
                  <a:moveTo>
                    <a:pt x="8474" y="1"/>
                  </a:moveTo>
                  <a:cubicBezTo>
                    <a:pt x="9757" y="2649"/>
                    <a:pt x="9394" y="5994"/>
                    <a:pt x="7694" y="8364"/>
                  </a:cubicBezTo>
                  <a:cubicBezTo>
                    <a:pt x="5938" y="10733"/>
                    <a:pt x="2899" y="12043"/>
                    <a:pt x="0" y="11709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9"/>
            <p:cNvSpPr/>
            <p:nvPr/>
          </p:nvSpPr>
          <p:spPr>
            <a:xfrm>
              <a:off x="6484665" y="3286164"/>
              <a:ext cx="198553" cy="509703"/>
            </a:xfrm>
            <a:custGeom>
              <a:rect b="b" l="l" r="r" t="t"/>
              <a:pathLst>
                <a:path extrusionOk="0" h="20470" w="7974">
                  <a:moveTo>
                    <a:pt x="4590" y="1"/>
                  </a:moveTo>
                  <a:cubicBezTo>
                    <a:pt x="4079" y="1"/>
                    <a:pt x="3560" y="165"/>
                    <a:pt x="3067" y="497"/>
                  </a:cubicBezTo>
                  <a:cubicBezTo>
                    <a:pt x="252" y="2365"/>
                    <a:pt x="252" y="7103"/>
                    <a:pt x="112" y="10114"/>
                  </a:cubicBezTo>
                  <a:cubicBezTo>
                    <a:pt x="1" y="12400"/>
                    <a:pt x="112" y="14713"/>
                    <a:pt x="419" y="16971"/>
                  </a:cubicBezTo>
                  <a:cubicBezTo>
                    <a:pt x="586" y="18226"/>
                    <a:pt x="976" y="19647"/>
                    <a:pt x="2119" y="20233"/>
                  </a:cubicBezTo>
                  <a:cubicBezTo>
                    <a:pt x="2444" y="20395"/>
                    <a:pt x="2793" y="20469"/>
                    <a:pt x="3143" y="20469"/>
                  </a:cubicBezTo>
                  <a:cubicBezTo>
                    <a:pt x="3812" y="20469"/>
                    <a:pt x="4487" y="20198"/>
                    <a:pt x="5018" y="19759"/>
                  </a:cubicBezTo>
                  <a:cubicBezTo>
                    <a:pt x="5799" y="19090"/>
                    <a:pt x="6273" y="18114"/>
                    <a:pt x="6663" y="17139"/>
                  </a:cubicBezTo>
                  <a:cubicBezTo>
                    <a:pt x="7973" y="13598"/>
                    <a:pt x="7945" y="9640"/>
                    <a:pt x="7917" y="5849"/>
                  </a:cubicBezTo>
                  <a:cubicBezTo>
                    <a:pt x="7862" y="4065"/>
                    <a:pt x="7806" y="2058"/>
                    <a:pt x="6412" y="776"/>
                  </a:cubicBezTo>
                  <a:cubicBezTo>
                    <a:pt x="5867" y="262"/>
                    <a:pt x="5236" y="1"/>
                    <a:pt x="4590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9"/>
            <p:cNvSpPr/>
            <p:nvPr/>
          </p:nvSpPr>
          <p:spPr>
            <a:xfrm>
              <a:off x="7271779" y="4126588"/>
              <a:ext cx="1173736" cy="580867"/>
            </a:xfrm>
            <a:custGeom>
              <a:rect b="b" l="l" r="r" t="t"/>
              <a:pathLst>
                <a:path extrusionOk="0" h="23328" w="47138">
                  <a:moveTo>
                    <a:pt x="0" y="0"/>
                  </a:moveTo>
                  <a:lnTo>
                    <a:pt x="0" y="0"/>
                  </a:lnTo>
                  <a:cubicBezTo>
                    <a:pt x="948" y="6411"/>
                    <a:pt x="2704" y="11262"/>
                    <a:pt x="5743" y="15415"/>
                  </a:cubicBezTo>
                  <a:cubicBezTo>
                    <a:pt x="9693" y="20776"/>
                    <a:pt x="16297" y="23327"/>
                    <a:pt x="22951" y="23327"/>
                  </a:cubicBezTo>
                  <a:cubicBezTo>
                    <a:pt x="28926" y="23327"/>
                    <a:pt x="34942" y="21269"/>
                    <a:pt x="39109" y="17339"/>
                  </a:cubicBezTo>
                  <a:cubicBezTo>
                    <a:pt x="43374" y="13325"/>
                    <a:pt x="45298" y="7471"/>
                    <a:pt x="47138" y="2063"/>
                  </a:cubicBezTo>
                  <a:lnTo>
                    <a:pt x="47138" y="2063"/>
                  </a:lnTo>
                  <a:cubicBezTo>
                    <a:pt x="45082" y="2096"/>
                    <a:pt x="43016" y="2113"/>
                    <a:pt x="40941" y="2113"/>
                  </a:cubicBezTo>
                  <a:cubicBezTo>
                    <a:pt x="27369" y="2113"/>
                    <a:pt x="13444" y="1403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9"/>
            <p:cNvSpPr/>
            <p:nvPr/>
          </p:nvSpPr>
          <p:spPr>
            <a:xfrm>
              <a:off x="7715995" y="4432759"/>
              <a:ext cx="103783" cy="272730"/>
            </a:xfrm>
            <a:custGeom>
              <a:rect b="b" l="l" r="r" t="t"/>
              <a:pathLst>
                <a:path extrusionOk="0" h="10953" w="4168">
                  <a:moveTo>
                    <a:pt x="2678" y="1"/>
                  </a:moveTo>
                  <a:cubicBezTo>
                    <a:pt x="1902" y="1"/>
                    <a:pt x="1074" y="495"/>
                    <a:pt x="976" y="1475"/>
                  </a:cubicBezTo>
                  <a:cubicBezTo>
                    <a:pt x="642" y="4485"/>
                    <a:pt x="307" y="7496"/>
                    <a:pt x="1" y="10506"/>
                  </a:cubicBezTo>
                  <a:cubicBezTo>
                    <a:pt x="1004" y="10701"/>
                    <a:pt x="2008" y="10841"/>
                    <a:pt x="3011" y="10952"/>
                  </a:cubicBezTo>
                  <a:cubicBezTo>
                    <a:pt x="3373" y="7774"/>
                    <a:pt x="3708" y="4652"/>
                    <a:pt x="4070" y="1475"/>
                  </a:cubicBezTo>
                  <a:cubicBezTo>
                    <a:pt x="4168" y="489"/>
                    <a:pt x="3448" y="1"/>
                    <a:pt x="26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9"/>
            <p:cNvSpPr/>
            <p:nvPr/>
          </p:nvSpPr>
          <p:spPr>
            <a:xfrm>
              <a:off x="7355069" y="4278653"/>
              <a:ext cx="243273" cy="199847"/>
            </a:xfrm>
            <a:custGeom>
              <a:rect b="b" l="l" r="r" t="t"/>
              <a:pathLst>
                <a:path extrusionOk="0" h="8026" w="9770">
                  <a:moveTo>
                    <a:pt x="7338" y="0"/>
                  </a:moveTo>
                  <a:cubicBezTo>
                    <a:pt x="7000" y="0"/>
                    <a:pt x="6650" y="107"/>
                    <a:pt x="6328" y="360"/>
                  </a:cubicBezTo>
                  <a:cubicBezTo>
                    <a:pt x="4210" y="2033"/>
                    <a:pt x="2119" y="3650"/>
                    <a:pt x="0" y="5322"/>
                  </a:cubicBezTo>
                  <a:cubicBezTo>
                    <a:pt x="446" y="6270"/>
                    <a:pt x="976" y="7190"/>
                    <a:pt x="1534" y="8026"/>
                  </a:cubicBezTo>
                  <a:cubicBezTo>
                    <a:pt x="3847" y="6158"/>
                    <a:pt x="6189" y="4346"/>
                    <a:pt x="8530" y="2535"/>
                  </a:cubicBezTo>
                  <a:cubicBezTo>
                    <a:pt x="9769" y="1583"/>
                    <a:pt x="8638" y="0"/>
                    <a:pt x="7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9"/>
            <p:cNvSpPr/>
            <p:nvPr/>
          </p:nvSpPr>
          <p:spPr>
            <a:xfrm>
              <a:off x="7861037" y="4426534"/>
              <a:ext cx="115262" cy="278257"/>
            </a:xfrm>
            <a:custGeom>
              <a:rect b="b" l="l" r="r" t="t"/>
              <a:pathLst>
                <a:path extrusionOk="0" h="11175" w="4629">
                  <a:moveTo>
                    <a:pt x="1900" y="1"/>
                  </a:moveTo>
                  <a:cubicBezTo>
                    <a:pt x="1007" y="1"/>
                    <a:pt x="1" y="772"/>
                    <a:pt x="169" y="1948"/>
                  </a:cubicBezTo>
                  <a:cubicBezTo>
                    <a:pt x="643" y="5014"/>
                    <a:pt x="1089" y="8108"/>
                    <a:pt x="1590" y="11174"/>
                  </a:cubicBezTo>
                  <a:cubicBezTo>
                    <a:pt x="2594" y="11063"/>
                    <a:pt x="3597" y="10923"/>
                    <a:pt x="4629" y="10728"/>
                  </a:cubicBezTo>
                  <a:lnTo>
                    <a:pt x="3151" y="1111"/>
                  </a:lnTo>
                  <a:cubicBezTo>
                    <a:pt x="3030" y="336"/>
                    <a:pt x="2490" y="1"/>
                    <a:pt x="19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9"/>
            <p:cNvSpPr/>
            <p:nvPr/>
          </p:nvSpPr>
          <p:spPr>
            <a:xfrm>
              <a:off x="7297451" y="4205472"/>
              <a:ext cx="182368" cy="123803"/>
            </a:xfrm>
            <a:custGeom>
              <a:rect b="b" l="l" r="r" t="t"/>
              <a:pathLst>
                <a:path extrusionOk="0" h="4972" w="7324">
                  <a:moveTo>
                    <a:pt x="4857" y="0"/>
                  </a:moveTo>
                  <a:cubicBezTo>
                    <a:pt x="4641" y="0"/>
                    <a:pt x="4413" y="46"/>
                    <a:pt x="4182" y="149"/>
                  </a:cubicBezTo>
                  <a:cubicBezTo>
                    <a:pt x="2788" y="790"/>
                    <a:pt x="1395" y="1376"/>
                    <a:pt x="1" y="1989"/>
                  </a:cubicBezTo>
                  <a:cubicBezTo>
                    <a:pt x="279" y="3048"/>
                    <a:pt x="558" y="4024"/>
                    <a:pt x="921" y="4972"/>
                  </a:cubicBezTo>
                  <a:cubicBezTo>
                    <a:pt x="2510" y="4275"/>
                    <a:pt x="4154" y="3522"/>
                    <a:pt x="5743" y="2825"/>
                  </a:cubicBezTo>
                  <a:cubicBezTo>
                    <a:pt x="7324" y="2145"/>
                    <a:pt x="6338" y="0"/>
                    <a:pt x="48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9"/>
            <p:cNvSpPr/>
            <p:nvPr/>
          </p:nvSpPr>
          <p:spPr>
            <a:xfrm>
              <a:off x="7488334" y="4388213"/>
              <a:ext cx="210330" cy="243696"/>
            </a:xfrm>
            <a:custGeom>
              <a:rect b="b" l="l" r="r" t="t"/>
              <a:pathLst>
                <a:path extrusionOk="0" h="9787" w="8447">
                  <a:moveTo>
                    <a:pt x="6273" y="0"/>
                  </a:moveTo>
                  <a:cubicBezTo>
                    <a:pt x="5801" y="0"/>
                    <a:pt x="5325" y="205"/>
                    <a:pt x="4990" y="699"/>
                  </a:cubicBezTo>
                  <a:cubicBezTo>
                    <a:pt x="3318" y="3124"/>
                    <a:pt x="1673" y="5577"/>
                    <a:pt x="0" y="8002"/>
                  </a:cubicBezTo>
                  <a:cubicBezTo>
                    <a:pt x="809" y="8671"/>
                    <a:pt x="1645" y="9257"/>
                    <a:pt x="2537" y="9786"/>
                  </a:cubicBezTo>
                  <a:lnTo>
                    <a:pt x="7666" y="2260"/>
                  </a:lnTo>
                  <a:cubicBezTo>
                    <a:pt x="8446" y="1110"/>
                    <a:pt x="7371" y="0"/>
                    <a:pt x="62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9"/>
            <p:cNvSpPr/>
            <p:nvPr/>
          </p:nvSpPr>
          <p:spPr>
            <a:xfrm>
              <a:off x="8169673" y="4227035"/>
              <a:ext cx="241829" cy="123081"/>
            </a:xfrm>
            <a:custGeom>
              <a:rect b="b" l="l" r="r" t="t"/>
              <a:pathLst>
                <a:path extrusionOk="0" h="4943" w="9712">
                  <a:moveTo>
                    <a:pt x="2155" y="1"/>
                  </a:moveTo>
                  <a:cubicBezTo>
                    <a:pt x="562" y="1"/>
                    <a:pt x="1" y="2535"/>
                    <a:pt x="1767" y="3047"/>
                  </a:cubicBezTo>
                  <a:lnTo>
                    <a:pt x="8569" y="4942"/>
                  </a:lnTo>
                  <a:cubicBezTo>
                    <a:pt x="8987" y="3994"/>
                    <a:pt x="9377" y="3019"/>
                    <a:pt x="9712" y="2043"/>
                  </a:cubicBezTo>
                  <a:cubicBezTo>
                    <a:pt x="7342" y="1346"/>
                    <a:pt x="4973" y="677"/>
                    <a:pt x="2603" y="64"/>
                  </a:cubicBezTo>
                  <a:cubicBezTo>
                    <a:pt x="2446" y="21"/>
                    <a:pt x="2297" y="1"/>
                    <a:pt x="21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9"/>
            <p:cNvSpPr/>
            <p:nvPr/>
          </p:nvSpPr>
          <p:spPr>
            <a:xfrm>
              <a:off x="8094873" y="4338911"/>
              <a:ext cx="214588" cy="205550"/>
            </a:xfrm>
            <a:custGeom>
              <a:rect b="b" l="l" r="r" t="t"/>
              <a:pathLst>
                <a:path extrusionOk="0" h="8255" w="8618">
                  <a:moveTo>
                    <a:pt x="2167" y="1"/>
                  </a:moveTo>
                  <a:cubicBezTo>
                    <a:pt x="1038" y="1"/>
                    <a:pt x="1" y="1557"/>
                    <a:pt x="980" y="2707"/>
                  </a:cubicBezTo>
                  <a:cubicBezTo>
                    <a:pt x="2708" y="4714"/>
                    <a:pt x="4604" y="6582"/>
                    <a:pt x="6611" y="8254"/>
                  </a:cubicBezTo>
                  <a:cubicBezTo>
                    <a:pt x="7364" y="7501"/>
                    <a:pt x="8005" y="6721"/>
                    <a:pt x="8618" y="5885"/>
                  </a:cubicBezTo>
                  <a:cubicBezTo>
                    <a:pt x="6667" y="4240"/>
                    <a:pt x="4855" y="2456"/>
                    <a:pt x="3182" y="505"/>
                  </a:cubicBezTo>
                  <a:cubicBezTo>
                    <a:pt x="2873" y="149"/>
                    <a:pt x="2515" y="1"/>
                    <a:pt x="216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39"/>
            <p:cNvSpPr/>
            <p:nvPr/>
          </p:nvSpPr>
          <p:spPr>
            <a:xfrm>
              <a:off x="7988401" y="4398496"/>
              <a:ext cx="158663" cy="265334"/>
            </a:xfrm>
            <a:custGeom>
              <a:rect b="b" l="l" r="r" t="t"/>
              <a:pathLst>
                <a:path extrusionOk="0" h="10656" w="6372">
                  <a:moveTo>
                    <a:pt x="1904" y="0"/>
                  </a:moveTo>
                  <a:cubicBezTo>
                    <a:pt x="946" y="0"/>
                    <a:pt x="0" y="743"/>
                    <a:pt x="406" y="1875"/>
                  </a:cubicBezTo>
                  <a:cubicBezTo>
                    <a:pt x="1465" y="4802"/>
                    <a:pt x="2524" y="7729"/>
                    <a:pt x="3584" y="10656"/>
                  </a:cubicBezTo>
                  <a:cubicBezTo>
                    <a:pt x="4559" y="10265"/>
                    <a:pt x="5507" y="9819"/>
                    <a:pt x="6371" y="9346"/>
                  </a:cubicBezTo>
                  <a:cubicBezTo>
                    <a:pt x="5396" y="6558"/>
                    <a:pt x="4392" y="3798"/>
                    <a:pt x="3416" y="1039"/>
                  </a:cubicBezTo>
                  <a:cubicBezTo>
                    <a:pt x="3153" y="314"/>
                    <a:pt x="2526" y="0"/>
                    <a:pt x="190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39"/>
            <p:cNvSpPr/>
            <p:nvPr/>
          </p:nvSpPr>
          <p:spPr>
            <a:xfrm>
              <a:off x="7332859" y="4132838"/>
              <a:ext cx="1043235" cy="470685"/>
            </a:xfrm>
            <a:custGeom>
              <a:rect b="b" l="l" r="r" t="t"/>
              <a:pathLst>
                <a:path extrusionOk="0" h="18903" w="41897">
                  <a:moveTo>
                    <a:pt x="0" y="0"/>
                  </a:moveTo>
                  <a:lnTo>
                    <a:pt x="0" y="0"/>
                  </a:lnTo>
                  <a:cubicBezTo>
                    <a:pt x="1060" y="6272"/>
                    <a:pt x="4628" y="12126"/>
                    <a:pt x="9980" y="15582"/>
                  </a:cubicBezTo>
                  <a:cubicBezTo>
                    <a:pt x="13363" y="17770"/>
                    <a:pt x="17415" y="18903"/>
                    <a:pt x="21445" y="18903"/>
                  </a:cubicBezTo>
                  <a:cubicBezTo>
                    <a:pt x="25219" y="18903"/>
                    <a:pt x="28973" y="17910"/>
                    <a:pt x="32141" y="15861"/>
                  </a:cubicBezTo>
                  <a:cubicBezTo>
                    <a:pt x="35876" y="13464"/>
                    <a:pt x="38691" y="9784"/>
                    <a:pt x="40503" y="5714"/>
                  </a:cubicBezTo>
                  <a:cubicBezTo>
                    <a:pt x="41061" y="4460"/>
                    <a:pt x="41507" y="3178"/>
                    <a:pt x="41897" y="1840"/>
                  </a:cubicBezTo>
                  <a:lnTo>
                    <a:pt x="41897" y="1840"/>
                  </a:lnTo>
                  <a:cubicBezTo>
                    <a:pt x="40792" y="1849"/>
                    <a:pt x="39684" y="1853"/>
                    <a:pt x="38575" y="1853"/>
                  </a:cubicBezTo>
                  <a:cubicBezTo>
                    <a:pt x="25750" y="1853"/>
                    <a:pt x="12674" y="125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39"/>
            <p:cNvSpPr/>
            <p:nvPr/>
          </p:nvSpPr>
          <p:spPr>
            <a:xfrm>
              <a:off x="7346728" y="4133511"/>
              <a:ext cx="1002997" cy="447204"/>
            </a:xfrm>
            <a:custGeom>
              <a:rect b="b" l="l" r="r" t="t"/>
              <a:pathLst>
                <a:path extrusionOk="0" h="17960" w="40281">
                  <a:moveTo>
                    <a:pt x="1" y="1"/>
                  </a:moveTo>
                  <a:lnTo>
                    <a:pt x="1" y="1"/>
                  </a:lnTo>
                  <a:cubicBezTo>
                    <a:pt x="809" y="4154"/>
                    <a:pt x="2733" y="8085"/>
                    <a:pt x="5576" y="11207"/>
                  </a:cubicBezTo>
                  <a:cubicBezTo>
                    <a:pt x="8726" y="14608"/>
                    <a:pt x="12963" y="16977"/>
                    <a:pt x="17534" y="17702"/>
                  </a:cubicBezTo>
                  <a:cubicBezTo>
                    <a:pt x="18577" y="17875"/>
                    <a:pt x="19633" y="17959"/>
                    <a:pt x="20688" y="17959"/>
                  </a:cubicBezTo>
                  <a:cubicBezTo>
                    <a:pt x="25418" y="17959"/>
                    <a:pt x="30147" y="16257"/>
                    <a:pt x="33702" y="13158"/>
                  </a:cubicBezTo>
                  <a:cubicBezTo>
                    <a:pt x="37075" y="10231"/>
                    <a:pt x="39417" y="6133"/>
                    <a:pt x="40281" y="1757"/>
                  </a:cubicBezTo>
                  <a:lnTo>
                    <a:pt x="40281" y="1757"/>
                  </a:lnTo>
                  <a:cubicBezTo>
                    <a:pt x="39002" y="1770"/>
                    <a:pt x="37720" y="1777"/>
                    <a:pt x="36434" y="1777"/>
                  </a:cubicBezTo>
                  <a:cubicBezTo>
                    <a:pt x="24351" y="1777"/>
                    <a:pt x="11994" y="118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39"/>
            <p:cNvSpPr/>
            <p:nvPr/>
          </p:nvSpPr>
          <p:spPr>
            <a:xfrm>
              <a:off x="7761114" y="4206667"/>
              <a:ext cx="26394" cy="40463"/>
            </a:xfrm>
            <a:custGeom>
              <a:rect b="b" l="l" r="r" t="t"/>
              <a:pathLst>
                <a:path extrusionOk="0" h="1625" w="1060">
                  <a:moveTo>
                    <a:pt x="611" y="0"/>
                  </a:moveTo>
                  <a:cubicBezTo>
                    <a:pt x="249" y="0"/>
                    <a:pt x="54" y="955"/>
                    <a:pt x="28" y="1188"/>
                  </a:cubicBezTo>
                  <a:cubicBezTo>
                    <a:pt x="0" y="1328"/>
                    <a:pt x="0" y="1523"/>
                    <a:pt x="140" y="1607"/>
                  </a:cubicBezTo>
                  <a:cubicBezTo>
                    <a:pt x="163" y="1618"/>
                    <a:pt x="196" y="1625"/>
                    <a:pt x="230" y="1625"/>
                  </a:cubicBezTo>
                  <a:cubicBezTo>
                    <a:pt x="278" y="1625"/>
                    <a:pt x="330" y="1611"/>
                    <a:pt x="363" y="1579"/>
                  </a:cubicBezTo>
                  <a:cubicBezTo>
                    <a:pt x="446" y="1523"/>
                    <a:pt x="502" y="1411"/>
                    <a:pt x="558" y="1356"/>
                  </a:cubicBezTo>
                  <a:cubicBezTo>
                    <a:pt x="697" y="1105"/>
                    <a:pt x="1060" y="213"/>
                    <a:pt x="697" y="18"/>
                  </a:cubicBezTo>
                  <a:cubicBezTo>
                    <a:pt x="668" y="6"/>
                    <a:pt x="639" y="0"/>
                    <a:pt x="6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9"/>
            <p:cNvSpPr/>
            <p:nvPr/>
          </p:nvSpPr>
          <p:spPr>
            <a:xfrm>
              <a:off x="7566769" y="4213639"/>
              <a:ext cx="37798" cy="32345"/>
            </a:xfrm>
            <a:custGeom>
              <a:rect b="b" l="l" r="r" t="t"/>
              <a:pathLst>
                <a:path extrusionOk="0" h="1299" w="1518">
                  <a:moveTo>
                    <a:pt x="1284" y="0"/>
                  </a:moveTo>
                  <a:cubicBezTo>
                    <a:pt x="1240" y="0"/>
                    <a:pt x="1185" y="14"/>
                    <a:pt x="1115" y="44"/>
                  </a:cubicBezTo>
                  <a:cubicBezTo>
                    <a:pt x="725" y="184"/>
                    <a:pt x="419" y="462"/>
                    <a:pt x="195" y="741"/>
                  </a:cubicBezTo>
                  <a:cubicBezTo>
                    <a:pt x="84" y="881"/>
                    <a:pt x="0" y="1020"/>
                    <a:pt x="56" y="1131"/>
                  </a:cubicBezTo>
                  <a:cubicBezTo>
                    <a:pt x="84" y="1243"/>
                    <a:pt x="223" y="1299"/>
                    <a:pt x="335" y="1299"/>
                  </a:cubicBezTo>
                  <a:cubicBezTo>
                    <a:pt x="446" y="1299"/>
                    <a:pt x="558" y="1243"/>
                    <a:pt x="642" y="1187"/>
                  </a:cubicBezTo>
                  <a:cubicBezTo>
                    <a:pt x="892" y="1048"/>
                    <a:pt x="1088" y="825"/>
                    <a:pt x="1255" y="630"/>
                  </a:cubicBezTo>
                  <a:cubicBezTo>
                    <a:pt x="1396" y="394"/>
                    <a:pt x="1517" y="0"/>
                    <a:pt x="1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9"/>
            <p:cNvSpPr/>
            <p:nvPr/>
          </p:nvSpPr>
          <p:spPr>
            <a:xfrm>
              <a:off x="7631310" y="4307587"/>
              <a:ext cx="38197" cy="47659"/>
            </a:xfrm>
            <a:custGeom>
              <a:rect b="b" l="l" r="r" t="t"/>
              <a:pathLst>
                <a:path extrusionOk="0" h="1914" w="1534">
                  <a:moveTo>
                    <a:pt x="1038" y="1"/>
                  </a:moveTo>
                  <a:cubicBezTo>
                    <a:pt x="689" y="1"/>
                    <a:pt x="260" y="715"/>
                    <a:pt x="140" y="954"/>
                  </a:cubicBezTo>
                  <a:cubicBezTo>
                    <a:pt x="84" y="1150"/>
                    <a:pt x="1" y="1317"/>
                    <a:pt x="1" y="1484"/>
                  </a:cubicBezTo>
                  <a:cubicBezTo>
                    <a:pt x="1" y="1651"/>
                    <a:pt x="112" y="1874"/>
                    <a:pt x="280" y="1902"/>
                  </a:cubicBezTo>
                  <a:cubicBezTo>
                    <a:pt x="317" y="1910"/>
                    <a:pt x="354" y="1913"/>
                    <a:pt x="391" y="1913"/>
                  </a:cubicBezTo>
                  <a:cubicBezTo>
                    <a:pt x="492" y="1913"/>
                    <a:pt x="588" y="1887"/>
                    <a:pt x="670" y="1846"/>
                  </a:cubicBezTo>
                  <a:cubicBezTo>
                    <a:pt x="781" y="1763"/>
                    <a:pt x="893" y="1651"/>
                    <a:pt x="949" y="1540"/>
                  </a:cubicBezTo>
                  <a:cubicBezTo>
                    <a:pt x="1144" y="1261"/>
                    <a:pt x="1534" y="341"/>
                    <a:pt x="1199" y="62"/>
                  </a:cubicBezTo>
                  <a:cubicBezTo>
                    <a:pt x="1149" y="19"/>
                    <a:pt x="1094" y="1"/>
                    <a:pt x="10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39"/>
            <p:cNvSpPr/>
            <p:nvPr/>
          </p:nvSpPr>
          <p:spPr>
            <a:xfrm>
              <a:off x="7843134" y="4331316"/>
              <a:ext cx="32320" cy="50024"/>
            </a:xfrm>
            <a:custGeom>
              <a:rect b="b" l="l" r="r" t="t"/>
              <a:pathLst>
                <a:path extrusionOk="0" h="2009" w="1298">
                  <a:moveTo>
                    <a:pt x="639" y="1"/>
                  </a:moveTo>
                  <a:cubicBezTo>
                    <a:pt x="1" y="1"/>
                    <a:pt x="191" y="1039"/>
                    <a:pt x="219" y="1479"/>
                  </a:cubicBezTo>
                  <a:cubicBezTo>
                    <a:pt x="247" y="1590"/>
                    <a:pt x="247" y="1730"/>
                    <a:pt x="330" y="1813"/>
                  </a:cubicBezTo>
                  <a:cubicBezTo>
                    <a:pt x="386" y="1925"/>
                    <a:pt x="498" y="2008"/>
                    <a:pt x="637" y="2008"/>
                  </a:cubicBezTo>
                  <a:cubicBezTo>
                    <a:pt x="721" y="2008"/>
                    <a:pt x="832" y="1897"/>
                    <a:pt x="888" y="1785"/>
                  </a:cubicBezTo>
                  <a:cubicBezTo>
                    <a:pt x="916" y="1674"/>
                    <a:pt x="944" y="1590"/>
                    <a:pt x="944" y="1479"/>
                  </a:cubicBezTo>
                  <a:cubicBezTo>
                    <a:pt x="971" y="1121"/>
                    <a:pt x="1298" y="1"/>
                    <a:pt x="687" y="1"/>
                  </a:cubicBezTo>
                  <a:cubicBezTo>
                    <a:pt x="680" y="1"/>
                    <a:pt x="672" y="1"/>
                    <a:pt x="665" y="1"/>
                  </a:cubicBezTo>
                  <a:cubicBezTo>
                    <a:pt x="656" y="1"/>
                    <a:pt x="648" y="1"/>
                    <a:pt x="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9"/>
            <p:cNvSpPr/>
            <p:nvPr/>
          </p:nvSpPr>
          <p:spPr>
            <a:xfrm>
              <a:off x="8011682" y="4231393"/>
              <a:ext cx="35433" cy="41334"/>
            </a:xfrm>
            <a:custGeom>
              <a:rect b="b" l="l" r="r" t="t"/>
              <a:pathLst>
                <a:path extrusionOk="0" h="1660" w="1423">
                  <a:moveTo>
                    <a:pt x="866" y="0"/>
                  </a:moveTo>
                  <a:cubicBezTo>
                    <a:pt x="792" y="0"/>
                    <a:pt x="709" y="17"/>
                    <a:pt x="614" y="56"/>
                  </a:cubicBezTo>
                  <a:cubicBezTo>
                    <a:pt x="0" y="363"/>
                    <a:pt x="614" y="1227"/>
                    <a:pt x="948" y="1506"/>
                  </a:cubicBezTo>
                  <a:cubicBezTo>
                    <a:pt x="994" y="1574"/>
                    <a:pt x="1094" y="1660"/>
                    <a:pt x="1190" y="1660"/>
                  </a:cubicBezTo>
                  <a:cubicBezTo>
                    <a:pt x="1212" y="1660"/>
                    <a:pt x="1234" y="1655"/>
                    <a:pt x="1255" y="1645"/>
                  </a:cubicBezTo>
                  <a:cubicBezTo>
                    <a:pt x="1394" y="1617"/>
                    <a:pt x="1422" y="1422"/>
                    <a:pt x="1422" y="1227"/>
                  </a:cubicBezTo>
                  <a:cubicBezTo>
                    <a:pt x="1422" y="837"/>
                    <a:pt x="1380" y="0"/>
                    <a:pt x="8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9"/>
            <p:cNvSpPr/>
            <p:nvPr/>
          </p:nvSpPr>
          <p:spPr>
            <a:xfrm>
              <a:off x="7997788" y="4300366"/>
              <a:ext cx="20169" cy="56672"/>
            </a:xfrm>
            <a:custGeom>
              <a:rect b="b" l="l" r="r" t="t"/>
              <a:pathLst>
                <a:path extrusionOk="0" h="2276" w="810">
                  <a:moveTo>
                    <a:pt x="287" y="1"/>
                  </a:moveTo>
                  <a:cubicBezTo>
                    <a:pt x="113" y="1"/>
                    <a:pt x="57" y="373"/>
                    <a:pt x="57" y="631"/>
                  </a:cubicBezTo>
                  <a:cubicBezTo>
                    <a:pt x="1" y="1105"/>
                    <a:pt x="57" y="1579"/>
                    <a:pt x="196" y="2025"/>
                  </a:cubicBezTo>
                  <a:cubicBezTo>
                    <a:pt x="252" y="2081"/>
                    <a:pt x="252" y="2164"/>
                    <a:pt x="280" y="2192"/>
                  </a:cubicBezTo>
                  <a:cubicBezTo>
                    <a:pt x="308" y="2220"/>
                    <a:pt x="391" y="2276"/>
                    <a:pt x="447" y="2276"/>
                  </a:cubicBezTo>
                  <a:cubicBezTo>
                    <a:pt x="531" y="2220"/>
                    <a:pt x="558" y="2164"/>
                    <a:pt x="586" y="2081"/>
                  </a:cubicBezTo>
                  <a:cubicBezTo>
                    <a:pt x="726" y="1663"/>
                    <a:pt x="809" y="1189"/>
                    <a:pt x="726" y="743"/>
                  </a:cubicBezTo>
                  <a:cubicBezTo>
                    <a:pt x="698" y="548"/>
                    <a:pt x="642" y="380"/>
                    <a:pt x="558" y="213"/>
                  </a:cubicBezTo>
                  <a:cubicBezTo>
                    <a:pt x="447" y="61"/>
                    <a:pt x="357" y="1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9"/>
            <p:cNvSpPr/>
            <p:nvPr/>
          </p:nvSpPr>
          <p:spPr>
            <a:xfrm>
              <a:off x="8144250" y="4245984"/>
              <a:ext cx="43749" cy="34810"/>
            </a:xfrm>
            <a:custGeom>
              <a:rect b="b" l="l" r="r" t="t"/>
              <a:pathLst>
                <a:path extrusionOk="0" h="1398" w="1757">
                  <a:moveTo>
                    <a:pt x="506" y="0"/>
                  </a:moveTo>
                  <a:cubicBezTo>
                    <a:pt x="354" y="0"/>
                    <a:pt x="223" y="56"/>
                    <a:pt x="168" y="223"/>
                  </a:cubicBezTo>
                  <a:cubicBezTo>
                    <a:pt x="1" y="557"/>
                    <a:pt x="586" y="920"/>
                    <a:pt x="809" y="1143"/>
                  </a:cubicBezTo>
                  <a:cubicBezTo>
                    <a:pt x="962" y="1270"/>
                    <a:pt x="1114" y="1397"/>
                    <a:pt x="1309" y="1397"/>
                  </a:cubicBezTo>
                  <a:cubicBezTo>
                    <a:pt x="1328" y="1397"/>
                    <a:pt x="1347" y="1396"/>
                    <a:pt x="1367" y="1393"/>
                  </a:cubicBezTo>
                  <a:cubicBezTo>
                    <a:pt x="1534" y="1338"/>
                    <a:pt x="1673" y="1170"/>
                    <a:pt x="1701" y="1003"/>
                  </a:cubicBezTo>
                  <a:cubicBezTo>
                    <a:pt x="1757" y="836"/>
                    <a:pt x="1673" y="641"/>
                    <a:pt x="1562" y="501"/>
                  </a:cubicBezTo>
                  <a:cubicBezTo>
                    <a:pt x="1478" y="362"/>
                    <a:pt x="1283" y="278"/>
                    <a:pt x="1144" y="195"/>
                  </a:cubicBezTo>
                  <a:cubicBezTo>
                    <a:pt x="1009" y="128"/>
                    <a:pt x="734" y="0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9"/>
            <p:cNvSpPr/>
            <p:nvPr/>
          </p:nvSpPr>
          <p:spPr>
            <a:xfrm>
              <a:off x="8139469" y="4352033"/>
              <a:ext cx="42977" cy="34885"/>
            </a:xfrm>
            <a:custGeom>
              <a:rect b="b" l="l" r="r" t="t"/>
              <a:pathLst>
                <a:path extrusionOk="0" h="1401" w="1726">
                  <a:moveTo>
                    <a:pt x="690" y="1"/>
                  </a:moveTo>
                  <a:cubicBezTo>
                    <a:pt x="0" y="1"/>
                    <a:pt x="732" y="991"/>
                    <a:pt x="973" y="1232"/>
                  </a:cubicBezTo>
                  <a:cubicBezTo>
                    <a:pt x="1079" y="1316"/>
                    <a:pt x="1200" y="1401"/>
                    <a:pt x="1325" y="1401"/>
                  </a:cubicBezTo>
                  <a:cubicBezTo>
                    <a:pt x="1365" y="1401"/>
                    <a:pt x="1406" y="1392"/>
                    <a:pt x="1447" y="1372"/>
                  </a:cubicBezTo>
                  <a:cubicBezTo>
                    <a:pt x="1586" y="1316"/>
                    <a:pt x="1614" y="1121"/>
                    <a:pt x="1670" y="981"/>
                  </a:cubicBezTo>
                  <a:cubicBezTo>
                    <a:pt x="1698" y="842"/>
                    <a:pt x="1726" y="703"/>
                    <a:pt x="1698" y="563"/>
                  </a:cubicBezTo>
                  <a:cubicBezTo>
                    <a:pt x="1614" y="340"/>
                    <a:pt x="1391" y="229"/>
                    <a:pt x="1140" y="117"/>
                  </a:cubicBezTo>
                  <a:cubicBezTo>
                    <a:pt x="1029" y="89"/>
                    <a:pt x="917" y="6"/>
                    <a:pt x="778" y="6"/>
                  </a:cubicBezTo>
                  <a:cubicBezTo>
                    <a:pt x="746" y="2"/>
                    <a:pt x="717" y="1"/>
                    <a:pt x="6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9"/>
            <p:cNvSpPr/>
            <p:nvPr/>
          </p:nvSpPr>
          <p:spPr>
            <a:xfrm>
              <a:off x="7931903" y="4443217"/>
              <a:ext cx="23580" cy="55602"/>
            </a:xfrm>
            <a:custGeom>
              <a:rect b="b" l="l" r="r" t="t"/>
              <a:pathLst>
                <a:path extrusionOk="0" h="2233" w="947">
                  <a:moveTo>
                    <a:pt x="395" y="1"/>
                  </a:moveTo>
                  <a:cubicBezTo>
                    <a:pt x="0" y="1"/>
                    <a:pt x="8" y="1502"/>
                    <a:pt x="55" y="1779"/>
                  </a:cubicBezTo>
                  <a:cubicBezTo>
                    <a:pt x="110" y="1919"/>
                    <a:pt x="138" y="2058"/>
                    <a:pt x="250" y="2142"/>
                  </a:cubicBezTo>
                  <a:cubicBezTo>
                    <a:pt x="308" y="2181"/>
                    <a:pt x="393" y="2233"/>
                    <a:pt x="487" y="2233"/>
                  </a:cubicBezTo>
                  <a:cubicBezTo>
                    <a:pt x="527" y="2233"/>
                    <a:pt x="570" y="2223"/>
                    <a:pt x="612" y="2197"/>
                  </a:cubicBezTo>
                  <a:cubicBezTo>
                    <a:pt x="724" y="2142"/>
                    <a:pt x="751" y="2030"/>
                    <a:pt x="807" y="1919"/>
                  </a:cubicBezTo>
                  <a:cubicBezTo>
                    <a:pt x="891" y="1584"/>
                    <a:pt x="947" y="1222"/>
                    <a:pt x="891" y="887"/>
                  </a:cubicBezTo>
                  <a:cubicBezTo>
                    <a:pt x="891" y="636"/>
                    <a:pt x="835" y="413"/>
                    <a:pt x="696" y="218"/>
                  </a:cubicBezTo>
                  <a:cubicBezTo>
                    <a:pt x="576" y="65"/>
                    <a:pt x="477" y="1"/>
                    <a:pt x="3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9"/>
            <p:cNvSpPr/>
            <p:nvPr/>
          </p:nvSpPr>
          <p:spPr>
            <a:xfrm>
              <a:off x="7719456" y="4427306"/>
              <a:ext cx="31972" cy="51468"/>
            </a:xfrm>
            <a:custGeom>
              <a:rect b="b" l="l" r="r" t="t"/>
              <a:pathLst>
                <a:path extrusionOk="0" h="2067" w="1284">
                  <a:moveTo>
                    <a:pt x="923" y="1"/>
                  </a:moveTo>
                  <a:cubicBezTo>
                    <a:pt x="786" y="1"/>
                    <a:pt x="664" y="139"/>
                    <a:pt x="558" y="244"/>
                  </a:cubicBezTo>
                  <a:cubicBezTo>
                    <a:pt x="224" y="579"/>
                    <a:pt x="29" y="1025"/>
                    <a:pt x="1" y="1526"/>
                  </a:cubicBezTo>
                  <a:cubicBezTo>
                    <a:pt x="1" y="1721"/>
                    <a:pt x="29" y="1972"/>
                    <a:pt x="196" y="2056"/>
                  </a:cubicBezTo>
                  <a:cubicBezTo>
                    <a:pt x="224" y="2063"/>
                    <a:pt x="254" y="2066"/>
                    <a:pt x="284" y="2066"/>
                  </a:cubicBezTo>
                  <a:cubicBezTo>
                    <a:pt x="376" y="2066"/>
                    <a:pt x="475" y="2035"/>
                    <a:pt x="558" y="1972"/>
                  </a:cubicBezTo>
                  <a:cubicBezTo>
                    <a:pt x="642" y="1917"/>
                    <a:pt x="726" y="1805"/>
                    <a:pt x="781" y="1694"/>
                  </a:cubicBezTo>
                  <a:cubicBezTo>
                    <a:pt x="1004" y="1415"/>
                    <a:pt x="1200" y="1108"/>
                    <a:pt x="1255" y="746"/>
                  </a:cubicBezTo>
                  <a:cubicBezTo>
                    <a:pt x="1283" y="551"/>
                    <a:pt x="1255" y="188"/>
                    <a:pt x="1060" y="49"/>
                  </a:cubicBezTo>
                  <a:cubicBezTo>
                    <a:pt x="1013" y="15"/>
                    <a:pt x="967" y="1"/>
                    <a:pt x="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9"/>
            <p:cNvSpPr/>
            <p:nvPr/>
          </p:nvSpPr>
          <p:spPr>
            <a:xfrm>
              <a:off x="7429346" y="4203604"/>
              <a:ext cx="57967" cy="33291"/>
            </a:xfrm>
            <a:custGeom>
              <a:rect b="b" l="l" r="r" t="t"/>
              <a:pathLst>
                <a:path extrusionOk="0" h="1337" w="2328">
                  <a:moveTo>
                    <a:pt x="1539" y="1"/>
                  </a:moveTo>
                  <a:cubicBezTo>
                    <a:pt x="1199" y="1"/>
                    <a:pt x="817" y="76"/>
                    <a:pt x="669" y="113"/>
                  </a:cubicBezTo>
                  <a:cubicBezTo>
                    <a:pt x="530" y="169"/>
                    <a:pt x="362" y="224"/>
                    <a:pt x="251" y="336"/>
                  </a:cubicBezTo>
                  <a:cubicBezTo>
                    <a:pt x="112" y="447"/>
                    <a:pt x="28" y="587"/>
                    <a:pt x="0" y="754"/>
                  </a:cubicBezTo>
                  <a:cubicBezTo>
                    <a:pt x="0" y="949"/>
                    <a:pt x="139" y="1172"/>
                    <a:pt x="335" y="1284"/>
                  </a:cubicBezTo>
                  <a:cubicBezTo>
                    <a:pt x="435" y="1321"/>
                    <a:pt x="536" y="1336"/>
                    <a:pt x="634" y="1336"/>
                  </a:cubicBezTo>
                  <a:cubicBezTo>
                    <a:pt x="753" y="1336"/>
                    <a:pt x="869" y="1314"/>
                    <a:pt x="976" y="1284"/>
                  </a:cubicBezTo>
                  <a:cubicBezTo>
                    <a:pt x="1171" y="1200"/>
                    <a:pt x="1366" y="1088"/>
                    <a:pt x="1561" y="1005"/>
                  </a:cubicBezTo>
                  <a:cubicBezTo>
                    <a:pt x="1728" y="893"/>
                    <a:pt x="1951" y="754"/>
                    <a:pt x="2063" y="587"/>
                  </a:cubicBezTo>
                  <a:cubicBezTo>
                    <a:pt x="2327" y="120"/>
                    <a:pt x="1967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39"/>
            <p:cNvSpPr/>
            <p:nvPr/>
          </p:nvSpPr>
          <p:spPr>
            <a:xfrm>
              <a:off x="7527203" y="4336421"/>
              <a:ext cx="31249" cy="28286"/>
            </a:xfrm>
            <a:custGeom>
              <a:rect b="b" l="l" r="r" t="t"/>
              <a:pathLst>
                <a:path extrusionOk="0" h="1136" w="1255">
                  <a:moveTo>
                    <a:pt x="777" y="1"/>
                  </a:moveTo>
                  <a:cubicBezTo>
                    <a:pt x="476" y="1"/>
                    <a:pt x="103" y="540"/>
                    <a:pt x="56" y="772"/>
                  </a:cubicBezTo>
                  <a:cubicBezTo>
                    <a:pt x="0" y="884"/>
                    <a:pt x="56" y="995"/>
                    <a:pt x="112" y="1051"/>
                  </a:cubicBezTo>
                  <a:cubicBezTo>
                    <a:pt x="166" y="1105"/>
                    <a:pt x="243" y="1136"/>
                    <a:pt x="314" y="1136"/>
                  </a:cubicBezTo>
                  <a:cubicBezTo>
                    <a:pt x="352" y="1136"/>
                    <a:pt x="389" y="1126"/>
                    <a:pt x="419" y="1107"/>
                  </a:cubicBezTo>
                  <a:cubicBezTo>
                    <a:pt x="697" y="995"/>
                    <a:pt x="1255" y="410"/>
                    <a:pt x="948" y="75"/>
                  </a:cubicBezTo>
                  <a:cubicBezTo>
                    <a:pt x="896" y="23"/>
                    <a:pt x="838" y="1"/>
                    <a:pt x="7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39"/>
            <p:cNvSpPr/>
            <p:nvPr/>
          </p:nvSpPr>
          <p:spPr>
            <a:xfrm>
              <a:off x="7445307" y="4177808"/>
              <a:ext cx="240185" cy="275543"/>
            </a:xfrm>
            <a:custGeom>
              <a:rect b="b" l="l" r="r" t="t"/>
              <a:pathLst>
                <a:path extrusionOk="0" h="11066" w="9646">
                  <a:moveTo>
                    <a:pt x="1653" y="1"/>
                  </a:moveTo>
                  <a:cubicBezTo>
                    <a:pt x="1090" y="1"/>
                    <a:pt x="584" y="182"/>
                    <a:pt x="223" y="647"/>
                  </a:cubicBezTo>
                  <a:cubicBezTo>
                    <a:pt x="0" y="926"/>
                    <a:pt x="0" y="1344"/>
                    <a:pt x="28" y="1706"/>
                  </a:cubicBezTo>
                  <a:cubicBezTo>
                    <a:pt x="195" y="3239"/>
                    <a:pt x="1115" y="4745"/>
                    <a:pt x="1896" y="6027"/>
                  </a:cubicBezTo>
                  <a:cubicBezTo>
                    <a:pt x="2453" y="6919"/>
                    <a:pt x="3039" y="7755"/>
                    <a:pt x="3735" y="8508"/>
                  </a:cubicBezTo>
                  <a:cubicBezTo>
                    <a:pt x="4711" y="9595"/>
                    <a:pt x="5882" y="10599"/>
                    <a:pt x="7276" y="10961"/>
                  </a:cubicBezTo>
                  <a:cubicBezTo>
                    <a:pt x="7502" y="11026"/>
                    <a:pt x="7750" y="11065"/>
                    <a:pt x="7996" y="11065"/>
                  </a:cubicBezTo>
                  <a:cubicBezTo>
                    <a:pt x="8385" y="11065"/>
                    <a:pt x="8769" y="10966"/>
                    <a:pt x="9060" y="10710"/>
                  </a:cubicBezTo>
                  <a:cubicBezTo>
                    <a:pt x="9422" y="10348"/>
                    <a:pt x="9617" y="9846"/>
                    <a:pt x="9617" y="9316"/>
                  </a:cubicBezTo>
                  <a:cubicBezTo>
                    <a:pt x="9645" y="8369"/>
                    <a:pt x="9227" y="7477"/>
                    <a:pt x="8837" y="6585"/>
                  </a:cubicBezTo>
                  <a:cubicBezTo>
                    <a:pt x="8000" y="4856"/>
                    <a:pt x="7025" y="3072"/>
                    <a:pt x="5575" y="1790"/>
                  </a:cubicBezTo>
                  <a:cubicBezTo>
                    <a:pt x="4801" y="1115"/>
                    <a:pt x="3050" y="1"/>
                    <a:pt x="1653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39"/>
            <p:cNvSpPr/>
            <p:nvPr/>
          </p:nvSpPr>
          <p:spPr>
            <a:xfrm>
              <a:off x="8205330" y="4343069"/>
              <a:ext cx="149948" cy="191232"/>
            </a:xfrm>
            <a:custGeom>
              <a:rect b="b" l="l" r="r" t="t"/>
              <a:pathLst>
                <a:path extrusionOk="0" h="7680" w="6022">
                  <a:moveTo>
                    <a:pt x="5534" y="0"/>
                  </a:moveTo>
                  <a:cubicBezTo>
                    <a:pt x="5334" y="0"/>
                    <a:pt x="5280" y="289"/>
                    <a:pt x="5185" y="477"/>
                  </a:cubicBezTo>
                  <a:cubicBezTo>
                    <a:pt x="4544" y="1871"/>
                    <a:pt x="3680" y="3181"/>
                    <a:pt x="2677" y="4352"/>
                  </a:cubicBezTo>
                  <a:cubicBezTo>
                    <a:pt x="2119" y="5021"/>
                    <a:pt x="1478" y="5578"/>
                    <a:pt x="781" y="6080"/>
                  </a:cubicBezTo>
                  <a:cubicBezTo>
                    <a:pt x="558" y="6275"/>
                    <a:pt x="279" y="6470"/>
                    <a:pt x="140" y="6749"/>
                  </a:cubicBezTo>
                  <a:cubicBezTo>
                    <a:pt x="1" y="7028"/>
                    <a:pt x="1" y="7418"/>
                    <a:pt x="279" y="7585"/>
                  </a:cubicBezTo>
                  <a:cubicBezTo>
                    <a:pt x="358" y="7651"/>
                    <a:pt x="456" y="7680"/>
                    <a:pt x="558" y="7680"/>
                  </a:cubicBezTo>
                  <a:cubicBezTo>
                    <a:pt x="671" y="7680"/>
                    <a:pt x="790" y="7644"/>
                    <a:pt x="893" y="7585"/>
                  </a:cubicBezTo>
                  <a:cubicBezTo>
                    <a:pt x="1116" y="7474"/>
                    <a:pt x="1255" y="7334"/>
                    <a:pt x="1422" y="7167"/>
                  </a:cubicBezTo>
                  <a:cubicBezTo>
                    <a:pt x="1729" y="6861"/>
                    <a:pt x="2036" y="6526"/>
                    <a:pt x="2370" y="6192"/>
                  </a:cubicBezTo>
                  <a:cubicBezTo>
                    <a:pt x="3346" y="5216"/>
                    <a:pt x="4321" y="4240"/>
                    <a:pt x="5046" y="3042"/>
                  </a:cubicBezTo>
                  <a:cubicBezTo>
                    <a:pt x="5464" y="2401"/>
                    <a:pt x="5910" y="1481"/>
                    <a:pt x="5994" y="672"/>
                  </a:cubicBezTo>
                  <a:cubicBezTo>
                    <a:pt x="6022" y="449"/>
                    <a:pt x="5910" y="115"/>
                    <a:pt x="5659" y="31"/>
                  </a:cubicBezTo>
                  <a:cubicBezTo>
                    <a:pt x="5612" y="10"/>
                    <a:pt x="5571" y="0"/>
                    <a:pt x="5534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39"/>
            <p:cNvSpPr/>
            <p:nvPr/>
          </p:nvSpPr>
          <p:spPr>
            <a:xfrm>
              <a:off x="5720459" y="4148451"/>
              <a:ext cx="917640" cy="591699"/>
            </a:xfrm>
            <a:custGeom>
              <a:rect b="b" l="l" r="r" t="t"/>
              <a:pathLst>
                <a:path extrusionOk="0" h="23763" w="36853">
                  <a:moveTo>
                    <a:pt x="18580" y="1"/>
                  </a:moveTo>
                  <a:cubicBezTo>
                    <a:pt x="13747" y="1"/>
                    <a:pt x="8972" y="1487"/>
                    <a:pt x="5715" y="4502"/>
                  </a:cubicBezTo>
                  <a:cubicBezTo>
                    <a:pt x="5297" y="4892"/>
                    <a:pt x="4879" y="5310"/>
                    <a:pt x="4489" y="5757"/>
                  </a:cubicBezTo>
                  <a:cubicBezTo>
                    <a:pt x="1757" y="8934"/>
                    <a:pt x="1" y="13534"/>
                    <a:pt x="2175" y="17353"/>
                  </a:cubicBezTo>
                  <a:cubicBezTo>
                    <a:pt x="3820" y="20196"/>
                    <a:pt x="7137" y="21701"/>
                    <a:pt x="10315" y="22537"/>
                  </a:cubicBezTo>
                  <a:cubicBezTo>
                    <a:pt x="13339" y="23360"/>
                    <a:pt x="16481" y="23763"/>
                    <a:pt x="19615" y="23763"/>
                  </a:cubicBezTo>
                  <a:cubicBezTo>
                    <a:pt x="21046" y="23763"/>
                    <a:pt x="22475" y="23679"/>
                    <a:pt x="23890" y="23513"/>
                  </a:cubicBezTo>
                  <a:cubicBezTo>
                    <a:pt x="26204" y="23234"/>
                    <a:pt x="28462" y="22760"/>
                    <a:pt x="30552" y="21729"/>
                  </a:cubicBezTo>
                  <a:cubicBezTo>
                    <a:pt x="32615" y="20698"/>
                    <a:pt x="34455" y="19081"/>
                    <a:pt x="35431" y="17046"/>
                  </a:cubicBezTo>
                  <a:cubicBezTo>
                    <a:pt x="36852" y="14035"/>
                    <a:pt x="36378" y="10356"/>
                    <a:pt x="34594" y="7568"/>
                  </a:cubicBezTo>
                  <a:cubicBezTo>
                    <a:pt x="31352" y="2555"/>
                    <a:pt x="24917" y="1"/>
                    <a:pt x="185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39"/>
            <p:cNvSpPr/>
            <p:nvPr/>
          </p:nvSpPr>
          <p:spPr>
            <a:xfrm>
              <a:off x="5859301" y="4148251"/>
              <a:ext cx="718415" cy="383012"/>
            </a:xfrm>
            <a:custGeom>
              <a:rect b="b" l="l" r="r" t="t"/>
              <a:pathLst>
                <a:path extrusionOk="0" h="15382" w="28852">
                  <a:moveTo>
                    <a:pt x="12913" y="1"/>
                  </a:moveTo>
                  <a:cubicBezTo>
                    <a:pt x="11762" y="1"/>
                    <a:pt x="10620" y="89"/>
                    <a:pt x="9506" y="245"/>
                  </a:cubicBezTo>
                  <a:cubicBezTo>
                    <a:pt x="10063" y="942"/>
                    <a:pt x="10481" y="1527"/>
                    <a:pt x="10481" y="1527"/>
                  </a:cubicBezTo>
                  <a:cubicBezTo>
                    <a:pt x="10481" y="1527"/>
                    <a:pt x="7889" y="2029"/>
                    <a:pt x="6411" y="2615"/>
                  </a:cubicBezTo>
                  <a:cubicBezTo>
                    <a:pt x="3847" y="3618"/>
                    <a:pt x="1840" y="4817"/>
                    <a:pt x="0" y="6907"/>
                  </a:cubicBezTo>
                  <a:cubicBezTo>
                    <a:pt x="2788" y="6238"/>
                    <a:pt x="5631" y="5765"/>
                    <a:pt x="8502" y="5514"/>
                  </a:cubicBezTo>
                  <a:cubicBezTo>
                    <a:pt x="8821" y="5477"/>
                    <a:pt x="9150" y="5450"/>
                    <a:pt x="9475" y="5450"/>
                  </a:cubicBezTo>
                  <a:cubicBezTo>
                    <a:pt x="10144" y="5450"/>
                    <a:pt x="10802" y="5566"/>
                    <a:pt x="11345" y="5960"/>
                  </a:cubicBezTo>
                  <a:cubicBezTo>
                    <a:pt x="12014" y="6461"/>
                    <a:pt x="12321" y="7242"/>
                    <a:pt x="12600" y="8022"/>
                  </a:cubicBezTo>
                  <a:cubicBezTo>
                    <a:pt x="13408" y="10392"/>
                    <a:pt x="13854" y="12873"/>
                    <a:pt x="13938" y="15381"/>
                  </a:cubicBezTo>
                  <a:cubicBezTo>
                    <a:pt x="16251" y="13514"/>
                    <a:pt x="17840" y="10698"/>
                    <a:pt x="18203" y="7744"/>
                  </a:cubicBezTo>
                  <a:cubicBezTo>
                    <a:pt x="18286" y="7158"/>
                    <a:pt x="18314" y="6517"/>
                    <a:pt x="18677" y="6043"/>
                  </a:cubicBezTo>
                  <a:cubicBezTo>
                    <a:pt x="19150" y="5346"/>
                    <a:pt x="20098" y="5123"/>
                    <a:pt x="20962" y="5068"/>
                  </a:cubicBezTo>
                  <a:cubicBezTo>
                    <a:pt x="21229" y="5049"/>
                    <a:pt x="21496" y="5040"/>
                    <a:pt x="21763" y="5040"/>
                  </a:cubicBezTo>
                  <a:cubicBezTo>
                    <a:pt x="24284" y="5040"/>
                    <a:pt x="26784" y="5863"/>
                    <a:pt x="28851" y="7326"/>
                  </a:cubicBezTo>
                  <a:cubicBezTo>
                    <a:pt x="26956" y="4622"/>
                    <a:pt x="24168" y="2615"/>
                    <a:pt x="20962" y="1444"/>
                  </a:cubicBezTo>
                  <a:cubicBezTo>
                    <a:pt x="20238" y="1378"/>
                    <a:pt x="19501" y="1349"/>
                    <a:pt x="18764" y="1349"/>
                  </a:cubicBezTo>
                  <a:cubicBezTo>
                    <a:pt x="17940" y="1349"/>
                    <a:pt x="17116" y="1385"/>
                    <a:pt x="16307" y="1444"/>
                  </a:cubicBezTo>
                  <a:cubicBezTo>
                    <a:pt x="16303" y="1444"/>
                    <a:pt x="16299" y="1444"/>
                    <a:pt x="16295" y="1444"/>
                  </a:cubicBezTo>
                  <a:cubicBezTo>
                    <a:pt x="15945" y="1444"/>
                    <a:pt x="14798" y="326"/>
                    <a:pt x="14495" y="106"/>
                  </a:cubicBezTo>
                  <a:cubicBezTo>
                    <a:pt x="14439" y="78"/>
                    <a:pt x="14412" y="78"/>
                    <a:pt x="14384" y="50"/>
                  </a:cubicBezTo>
                  <a:cubicBezTo>
                    <a:pt x="13893" y="17"/>
                    <a:pt x="13402" y="1"/>
                    <a:pt x="12913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39"/>
            <p:cNvSpPr/>
            <p:nvPr/>
          </p:nvSpPr>
          <p:spPr>
            <a:xfrm>
              <a:off x="6322242" y="4463212"/>
              <a:ext cx="246435" cy="200619"/>
            </a:xfrm>
            <a:custGeom>
              <a:rect b="b" l="l" r="r" t="t"/>
              <a:pathLst>
                <a:path extrusionOk="0" fill="none" h="8057" w="9897">
                  <a:moveTo>
                    <a:pt x="9562" y="1"/>
                  </a:moveTo>
                  <a:cubicBezTo>
                    <a:pt x="9897" y="1534"/>
                    <a:pt x="9423" y="3206"/>
                    <a:pt x="8419" y="4433"/>
                  </a:cubicBezTo>
                  <a:cubicBezTo>
                    <a:pt x="7471" y="5687"/>
                    <a:pt x="6050" y="6523"/>
                    <a:pt x="4600" y="7081"/>
                  </a:cubicBezTo>
                  <a:cubicBezTo>
                    <a:pt x="3151" y="7639"/>
                    <a:pt x="1562" y="7889"/>
                    <a:pt x="1" y="8057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9"/>
            <p:cNvSpPr/>
            <p:nvPr/>
          </p:nvSpPr>
          <p:spPr>
            <a:xfrm>
              <a:off x="6250057" y="4667292"/>
              <a:ext cx="36130" cy="2789"/>
            </a:xfrm>
            <a:custGeom>
              <a:rect b="b" l="l" r="r" t="t"/>
              <a:pathLst>
                <a:path extrusionOk="0" fill="none" h="112" w="1451">
                  <a:moveTo>
                    <a:pt x="1450" y="0"/>
                  </a:moveTo>
                  <a:cubicBezTo>
                    <a:pt x="949" y="112"/>
                    <a:pt x="503" y="112"/>
                    <a:pt x="1" y="56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9"/>
            <p:cNvSpPr/>
            <p:nvPr/>
          </p:nvSpPr>
          <p:spPr>
            <a:xfrm>
              <a:off x="6141095" y="4186971"/>
              <a:ext cx="14591" cy="31947"/>
            </a:xfrm>
            <a:custGeom>
              <a:rect b="b" l="l" r="r" t="t"/>
              <a:pathLst>
                <a:path extrusionOk="0" fill="none" h="1283" w="586">
                  <a:moveTo>
                    <a:pt x="0" y="0"/>
                  </a:moveTo>
                  <a:cubicBezTo>
                    <a:pt x="279" y="363"/>
                    <a:pt x="474" y="781"/>
                    <a:pt x="586" y="1283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39"/>
            <p:cNvSpPr/>
            <p:nvPr/>
          </p:nvSpPr>
          <p:spPr>
            <a:xfrm>
              <a:off x="5925934" y="4642292"/>
              <a:ext cx="131895" cy="31947"/>
            </a:xfrm>
            <a:custGeom>
              <a:rect b="b" l="l" r="r" t="t"/>
              <a:pathLst>
                <a:path extrusionOk="0" fill="none" h="1283" w="5297">
                  <a:moveTo>
                    <a:pt x="0" y="1"/>
                  </a:moveTo>
                  <a:cubicBezTo>
                    <a:pt x="1673" y="725"/>
                    <a:pt x="3429" y="1143"/>
                    <a:pt x="5296" y="1283"/>
                  </a:cubicBezTo>
                </a:path>
              </a:pathLst>
            </a:custGeom>
            <a:solidFill>
              <a:schemeClr val="dk1"/>
            </a:solidFill>
            <a:ln cap="rnd" cmpd="sng" w="60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9"/>
            <p:cNvSpPr/>
            <p:nvPr/>
          </p:nvSpPr>
          <p:spPr>
            <a:xfrm>
              <a:off x="5812788" y="4370210"/>
              <a:ext cx="130501" cy="192029"/>
            </a:xfrm>
            <a:custGeom>
              <a:rect b="b" l="l" r="r" t="t"/>
              <a:pathLst>
                <a:path extrusionOk="0" h="7712" w="5241">
                  <a:moveTo>
                    <a:pt x="2337" y="1"/>
                  </a:moveTo>
                  <a:cubicBezTo>
                    <a:pt x="973" y="1"/>
                    <a:pt x="47" y="1816"/>
                    <a:pt x="0" y="3122"/>
                  </a:cubicBezTo>
                  <a:cubicBezTo>
                    <a:pt x="0" y="4098"/>
                    <a:pt x="307" y="4990"/>
                    <a:pt x="753" y="5882"/>
                  </a:cubicBezTo>
                  <a:cubicBezTo>
                    <a:pt x="1060" y="6467"/>
                    <a:pt x="1450" y="7053"/>
                    <a:pt x="2007" y="7387"/>
                  </a:cubicBezTo>
                  <a:cubicBezTo>
                    <a:pt x="2316" y="7588"/>
                    <a:pt x="2692" y="7711"/>
                    <a:pt x="3056" y="7711"/>
                  </a:cubicBezTo>
                  <a:cubicBezTo>
                    <a:pt x="3351" y="7711"/>
                    <a:pt x="3638" y="7630"/>
                    <a:pt x="3875" y="7443"/>
                  </a:cubicBezTo>
                  <a:cubicBezTo>
                    <a:pt x="4154" y="7220"/>
                    <a:pt x="4377" y="6913"/>
                    <a:pt x="4516" y="6607"/>
                  </a:cubicBezTo>
                  <a:cubicBezTo>
                    <a:pt x="5213" y="5102"/>
                    <a:pt x="5241" y="3318"/>
                    <a:pt x="4572" y="1840"/>
                  </a:cubicBezTo>
                  <a:cubicBezTo>
                    <a:pt x="4265" y="1171"/>
                    <a:pt x="3847" y="530"/>
                    <a:pt x="3178" y="223"/>
                  </a:cubicBezTo>
                  <a:cubicBezTo>
                    <a:pt x="2883" y="69"/>
                    <a:pt x="2602" y="1"/>
                    <a:pt x="2337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39"/>
            <p:cNvSpPr/>
            <p:nvPr/>
          </p:nvSpPr>
          <p:spPr>
            <a:xfrm>
              <a:off x="6346545" y="4360773"/>
              <a:ext cx="179106" cy="237123"/>
            </a:xfrm>
            <a:custGeom>
              <a:rect b="b" l="l" r="r" t="t"/>
              <a:pathLst>
                <a:path extrusionOk="0" h="9523" w="7193">
                  <a:moveTo>
                    <a:pt x="5725" y="0"/>
                  </a:moveTo>
                  <a:cubicBezTo>
                    <a:pt x="4767" y="0"/>
                    <a:pt x="3602" y="1118"/>
                    <a:pt x="2927" y="1829"/>
                  </a:cubicBezTo>
                  <a:cubicBezTo>
                    <a:pt x="1673" y="3139"/>
                    <a:pt x="725" y="4756"/>
                    <a:pt x="251" y="6484"/>
                  </a:cubicBezTo>
                  <a:cubicBezTo>
                    <a:pt x="112" y="6986"/>
                    <a:pt x="1" y="7488"/>
                    <a:pt x="84" y="8017"/>
                  </a:cubicBezTo>
                  <a:cubicBezTo>
                    <a:pt x="140" y="8547"/>
                    <a:pt x="391" y="9021"/>
                    <a:pt x="837" y="9299"/>
                  </a:cubicBezTo>
                  <a:cubicBezTo>
                    <a:pt x="1074" y="9452"/>
                    <a:pt x="1364" y="9522"/>
                    <a:pt x="1654" y="9522"/>
                  </a:cubicBezTo>
                  <a:cubicBezTo>
                    <a:pt x="1841" y="9522"/>
                    <a:pt x="2028" y="9493"/>
                    <a:pt x="2203" y="9439"/>
                  </a:cubicBezTo>
                  <a:cubicBezTo>
                    <a:pt x="2649" y="9355"/>
                    <a:pt x="3067" y="9076"/>
                    <a:pt x="3429" y="8826"/>
                  </a:cubicBezTo>
                  <a:cubicBezTo>
                    <a:pt x="5325" y="7432"/>
                    <a:pt x="6663" y="5258"/>
                    <a:pt x="7053" y="2944"/>
                  </a:cubicBezTo>
                  <a:cubicBezTo>
                    <a:pt x="7137" y="2331"/>
                    <a:pt x="7192" y="1717"/>
                    <a:pt x="6969" y="1160"/>
                  </a:cubicBezTo>
                  <a:cubicBezTo>
                    <a:pt x="6680" y="312"/>
                    <a:pt x="6231" y="0"/>
                    <a:pt x="5725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9"/>
            <p:cNvSpPr/>
            <p:nvPr/>
          </p:nvSpPr>
          <p:spPr>
            <a:xfrm rot="8100000">
              <a:off x="7745830" y="2271944"/>
              <a:ext cx="217284" cy="219351"/>
            </a:xfrm>
            <a:custGeom>
              <a:rect b="b" l="l" r="r" t="t"/>
              <a:pathLst>
                <a:path extrusionOk="0" fill="none" h="8809" w="8726">
                  <a:moveTo>
                    <a:pt x="1561" y="8809"/>
                  </a:moveTo>
                  <a:cubicBezTo>
                    <a:pt x="1004" y="7917"/>
                    <a:pt x="474" y="6969"/>
                    <a:pt x="251" y="5966"/>
                  </a:cubicBezTo>
                  <a:cubicBezTo>
                    <a:pt x="0" y="4962"/>
                    <a:pt x="56" y="3791"/>
                    <a:pt x="558" y="2899"/>
                  </a:cubicBezTo>
                  <a:cubicBezTo>
                    <a:pt x="1060" y="1980"/>
                    <a:pt x="2091" y="1283"/>
                    <a:pt x="3122" y="1366"/>
                  </a:cubicBezTo>
                  <a:cubicBezTo>
                    <a:pt x="4182" y="1422"/>
                    <a:pt x="5157" y="2370"/>
                    <a:pt x="5102" y="3401"/>
                  </a:cubicBezTo>
                  <a:cubicBezTo>
                    <a:pt x="5102" y="3875"/>
                    <a:pt x="4906" y="4321"/>
                    <a:pt x="4544" y="4600"/>
                  </a:cubicBezTo>
                  <a:cubicBezTo>
                    <a:pt x="4210" y="4879"/>
                    <a:pt x="3680" y="4990"/>
                    <a:pt x="3290" y="4767"/>
                  </a:cubicBezTo>
                  <a:cubicBezTo>
                    <a:pt x="2872" y="4600"/>
                    <a:pt x="2593" y="4154"/>
                    <a:pt x="2537" y="3652"/>
                  </a:cubicBezTo>
                  <a:cubicBezTo>
                    <a:pt x="2453" y="3206"/>
                    <a:pt x="2593" y="2732"/>
                    <a:pt x="2816" y="2314"/>
                  </a:cubicBezTo>
                  <a:cubicBezTo>
                    <a:pt x="3345" y="1255"/>
                    <a:pt x="4349" y="502"/>
                    <a:pt x="5464" y="251"/>
                  </a:cubicBezTo>
                  <a:cubicBezTo>
                    <a:pt x="6579" y="0"/>
                    <a:pt x="7833" y="307"/>
                    <a:pt x="8725" y="1060"/>
                  </a:cubicBezTo>
                </a:path>
              </a:pathLst>
            </a:custGeom>
            <a:solidFill>
              <a:schemeClr val="dk1"/>
            </a:solidFill>
            <a:ln cap="rnd" cmpd="sng" w="92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8375" lIns="88375" spcFirstLastPara="1" rIns="88375" wrap="square" tIns="88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4" name="Google Shape;734;p39"/>
          <p:cNvSpPr/>
          <p:nvPr/>
        </p:nvSpPr>
        <p:spPr>
          <a:xfrm>
            <a:off x="3976255" y="3868044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39"/>
          <p:cNvSpPr/>
          <p:nvPr/>
        </p:nvSpPr>
        <p:spPr>
          <a:xfrm rot="3636711">
            <a:off x="683595" y="4030072"/>
            <a:ext cx="217295" cy="219362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40"/>
          <p:cNvSpPr/>
          <p:nvPr/>
        </p:nvSpPr>
        <p:spPr>
          <a:xfrm flipH="1">
            <a:off x="215951" y="1040233"/>
            <a:ext cx="4342422" cy="3787743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40"/>
          <p:cNvSpPr txBox="1"/>
          <p:nvPr>
            <p:ph type="title"/>
          </p:nvPr>
        </p:nvSpPr>
        <p:spPr>
          <a:xfrm>
            <a:off x="4885375" y="2648175"/>
            <a:ext cx="3360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Last time…</a:t>
            </a:r>
            <a:endParaRPr b="1"/>
          </a:p>
        </p:txBody>
      </p:sp>
      <p:sp>
        <p:nvSpPr>
          <p:cNvPr id="742" name="Google Shape;742;p40"/>
          <p:cNvSpPr txBox="1"/>
          <p:nvPr>
            <p:ph idx="2" type="title"/>
          </p:nvPr>
        </p:nvSpPr>
        <p:spPr>
          <a:xfrm>
            <a:off x="4885375" y="1321975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01</a:t>
            </a:r>
            <a:endParaRPr/>
          </a:p>
        </p:txBody>
      </p:sp>
      <p:grpSp>
        <p:nvGrpSpPr>
          <p:cNvPr id="743" name="Google Shape;743;p40"/>
          <p:cNvGrpSpPr/>
          <p:nvPr/>
        </p:nvGrpSpPr>
        <p:grpSpPr>
          <a:xfrm>
            <a:off x="3708600" y="3641825"/>
            <a:ext cx="1085983" cy="1186200"/>
            <a:chOff x="7815850" y="3511050"/>
            <a:chExt cx="1085983" cy="1186200"/>
          </a:xfrm>
        </p:grpSpPr>
        <p:sp>
          <p:nvSpPr>
            <p:cNvPr id="744" name="Google Shape;744;p40"/>
            <p:cNvSpPr/>
            <p:nvPr/>
          </p:nvSpPr>
          <p:spPr>
            <a:xfrm>
              <a:off x="7815850" y="3511050"/>
              <a:ext cx="1085983" cy="988546"/>
            </a:xfrm>
            <a:custGeom>
              <a:rect b="b" l="l" r="r" t="t"/>
              <a:pathLst>
                <a:path extrusionOk="0" h="23852" w="26203">
                  <a:moveTo>
                    <a:pt x="13254" y="0"/>
                  </a:moveTo>
                  <a:cubicBezTo>
                    <a:pt x="9423" y="0"/>
                    <a:pt x="5701" y="1562"/>
                    <a:pt x="3391" y="4890"/>
                  </a:cubicBezTo>
                  <a:cubicBezTo>
                    <a:pt x="1" y="9691"/>
                    <a:pt x="869" y="17014"/>
                    <a:pt x="5317" y="20893"/>
                  </a:cubicBezTo>
                  <a:cubicBezTo>
                    <a:pt x="7521" y="22803"/>
                    <a:pt x="10471" y="23852"/>
                    <a:pt x="13403" y="23852"/>
                  </a:cubicBezTo>
                  <a:cubicBezTo>
                    <a:pt x="14260" y="23852"/>
                    <a:pt x="15115" y="23762"/>
                    <a:pt x="15950" y="23578"/>
                  </a:cubicBezTo>
                  <a:cubicBezTo>
                    <a:pt x="20696" y="22493"/>
                    <a:pt x="24602" y="18343"/>
                    <a:pt x="25362" y="13515"/>
                  </a:cubicBezTo>
                  <a:cubicBezTo>
                    <a:pt x="26202" y="8009"/>
                    <a:pt x="23002" y="2313"/>
                    <a:pt x="17658" y="686"/>
                  </a:cubicBezTo>
                  <a:cubicBezTo>
                    <a:pt x="16224" y="233"/>
                    <a:pt x="14731" y="0"/>
                    <a:pt x="13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40"/>
            <p:cNvSpPr/>
            <p:nvPr/>
          </p:nvSpPr>
          <p:spPr>
            <a:xfrm>
              <a:off x="8070800" y="4398400"/>
              <a:ext cx="368900" cy="298850"/>
            </a:xfrm>
            <a:custGeom>
              <a:rect b="b" l="l" r="r" t="t"/>
              <a:pathLst>
                <a:path extrusionOk="0" h="11954" w="14756">
                  <a:moveTo>
                    <a:pt x="6109" y="1"/>
                  </a:moveTo>
                  <a:cubicBezTo>
                    <a:pt x="5608" y="1"/>
                    <a:pt x="5106" y="51"/>
                    <a:pt x="4611" y="157"/>
                  </a:cubicBezTo>
                  <a:cubicBezTo>
                    <a:pt x="2658" y="591"/>
                    <a:pt x="895" y="2056"/>
                    <a:pt x="407" y="3982"/>
                  </a:cubicBezTo>
                  <a:cubicBezTo>
                    <a:pt x="0" y="5609"/>
                    <a:pt x="543" y="7372"/>
                    <a:pt x="1546" y="8755"/>
                  </a:cubicBezTo>
                  <a:cubicBezTo>
                    <a:pt x="2976" y="10782"/>
                    <a:pt x="5279" y="11953"/>
                    <a:pt x="7559" y="11953"/>
                  </a:cubicBezTo>
                  <a:cubicBezTo>
                    <a:pt x="9216" y="11953"/>
                    <a:pt x="10862" y="11334"/>
                    <a:pt x="12152" y="9976"/>
                  </a:cubicBezTo>
                  <a:cubicBezTo>
                    <a:pt x="14593" y="7399"/>
                    <a:pt x="14756" y="4280"/>
                    <a:pt x="11799" y="2083"/>
                  </a:cubicBezTo>
                  <a:cubicBezTo>
                    <a:pt x="10208" y="840"/>
                    <a:pt x="8161" y="1"/>
                    <a:pt x="61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40"/>
            <p:cNvSpPr/>
            <p:nvPr/>
          </p:nvSpPr>
          <p:spPr>
            <a:xfrm>
              <a:off x="8267450" y="4382650"/>
              <a:ext cx="127500" cy="129850"/>
            </a:xfrm>
            <a:custGeom>
              <a:rect b="b" l="l" r="r" t="t"/>
              <a:pathLst>
                <a:path extrusionOk="0" h="5194" w="5100">
                  <a:moveTo>
                    <a:pt x="2631" y="1"/>
                  </a:moveTo>
                  <a:cubicBezTo>
                    <a:pt x="2686" y="624"/>
                    <a:pt x="2496" y="1248"/>
                    <a:pt x="2116" y="1709"/>
                  </a:cubicBezTo>
                  <a:cubicBezTo>
                    <a:pt x="1845" y="1058"/>
                    <a:pt x="1411" y="489"/>
                    <a:pt x="814" y="82"/>
                  </a:cubicBezTo>
                  <a:cubicBezTo>
                    <a:pt x="624" y="489"/>
                    <a:pt x="597" y="950"/>
                    <a:pt x="760" y="1357"/>
                  </a:cubicBezTo>
                  <a:cubicBezTo>
                    <a:pt x="895" y="1764"/>
                    <a:pt x="1221" y="2143"/>
                    <a:pt x="1601" y="2333"/>
                  </a:cubicBezTo>
                  <a:cubicBezTo>
                    <a:pt x="950" y="2387"/>
                    <a:pt x="353" y="2740"/>
                    <a:pt x="0" y="3283"/>
                  </a:cubicBezTo>
                  <a:cubicBezTo>
                    <a:pt x="279" y="3577"/>
                    <a:pt x="666" y="3734"/>
                    <a:pt x="1048" y="3734"/>
                  </a:cubicBezTo>
                  <a:cubicBezTo>
                    <a:pt x="1299" y="3734"/>
                    <a:pt x="1548" y="3666"/>
                    <a:pt x="1763" y="3527"/>
                  </a:cubicBezTo>
                  <a:lnTo>
                    <a:pt x="1763" y="3527"/>
                  </a:lnTo>
                  <a:cubicBezTo>
                    <a:pt x="1682" y="4015"/>
                    <a:pt x="1736" y="4557"/>
                    <a:pt x="1980" y="4964"/>
                  </a:cubicBezTo>
                  <a:cubicBezTo>
                    <a:pt x="2026" y="5079"/>
                    <a:pt x="2111" y="5193"/>
                    <a:pt x="2234" y="5193"/>
                  </a:cubicBezTo>
                  <a:cubicBezTo>
                    <a:pt x="2257" y="5193"/>
                    <a:pt x="2281" y="5190"/>
                    <a:pt x="2306" y="5181"/>
                  </a:cubicBezTo>
                  <a:cubicBezTo>
                    <a:pt x="2441" y="5181"/>
                    <a:pt x="2523" y="5046"/>
                    <a:pt x="2577" y="4964"/>
                  </a:cubicBezTo>
                  <a:cubicBezTo>
                    <a:pt x="2794" y="4585"/>
                    <a:pt x="2903" y="4151"/>
                    <a:pt x="2848" y="3689"/>
                  </a:cubicBezTo>
                  <a:lnTo>
                    <a:pt x="2848" y="3689"/>
                  </a:lnTo>
                  <a:cubicBezTo>
                    <a:pt x="3280" y="4027"/>
                    <a:pt x="3816" y="4196"/>
                    <a:pt x="4366" y="4196"/>
                  </a:cubicBezTo>
                  <a:cubicBezTo>
                    <a:pt x="4610" y="4196"/>
                    <a:pt x="4858" y="4163"/>
                    <a:pt x="5100" y="4096"/>
                  </a:cubicBezTo>
                  <a:cubicBezTo>
                    <a:pt x="4530" y="3744"/>
                    <a:pt x="3987" y="3337"/>
                    <a:pt x="3391" y="2957"/>
                  </a:cubicBezTo>
                  <a:cubicBezTo>
                    <a:pt x="4015" y="2577"/>
                    <a:pt x="4421" y="1899"/>
                    <a:pt x="4476" y="1194"/>
                  </a:cubicBezTo>
                  <a:lnTo>
                    <a:pt x="4476" y="1194"/>
                  </a:lnTo>
                  <a:cubicBezTo>
                    <a:pt x="4042" y="1221"/>
                    <a:pt x="3635" y="1330"/>
                    <a:pt x="3255" y="1574"/>
                  </a:cubicBezTo>
                  <a:cubicBezTo>
                    <a:pt x="3364" y="977"/>
                    <a:pt x="3120" y="299"/>
                    <a:pt x="2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40"/>
            <p:cNvSpPr/>
            <p:nvPr/>
          </p:nvSpPr>
          <p:spPr>
            <a:xfrm>
              <a:off x="8120975" y="4416175"/>
              <a:ext cx="142425" cy="128625"/>
            </a:xfrm>
            <a:custGeom>
              <a:rect b="b" l="l" r="r" t="t"/>
              <a:pathLst>
                <a:path extrusionOk="0" h="5145" w="5697">
                  <a:moveTo>
                    <a:pt x="3572" y="1"/>
                  </a:moveTo>
                  <a:cubicBezTo>
                    <a:pt x="2881" y="1"/>
                    <a:pt x="2117" y="353"/>
                    <a:pt x="1601" y="748"/>
                  </a:cubicBezTo>
                  <a:cubicBezTo>
                    <a:pt x="923" y="1318"/>
                    <a:pt x="380" y="2077"/>
                    <a:pt x="163" y="2945"/>
                  </a:cubicBezTo>
                  <a:cubicBezTo>
                    <a:pt x="1" y="3569"/>
                    <a:pt x="28" y="4328"/>
                    <a:pt x="489" y="4762"/>
                  </a:cubicBezTo>
                  <a:cubicBezTo>
                    <a:pt x="760" y="5033"/>
                    <a:pt x="1142" y="5144"/>
                    <a:pt x="1526" y="5144"/>
                  </a:cubicBezTo>
                  <a:cubicBezTo>
                    <a:pt x="1643" y="5144"/>
                    <a:pt x="1759" y="5134"/>
                    <a:pt x="1872" y="5115"/>
                  </a:cubicBezTo>
                  <a:cubicBezTo>
                    <a:pt x="2387" y="5007"/>
                    <a:pt x="2821" y="4735"/>
                    <a:pt x="3228" y="4464"/>
                  </a:cubicBezTo>
                  <a:cubicBezTo>
                    <a:pt x="4340" y="3677"/>
                    <a:pt x="5697" y="2267"/>
                    <a:pt x="4910" y="802"/>
                  </a:cubicBezTo>
                  <a:cubicBezTo>
                    <a:pt x="4612" y="218"/>
                    <a:pt x="4114" y="1"/>
                    <a:pt x="3572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40"/>
            <p:cNvSpPr/>
            <p:nvPr/>
          </p:nvSpPr>
          <p:spPr>
            <a:xfrm>
              <a:off x="8264050" y="4573200"/>
              <a:ext cx="104450" cy="80725"/>
            </a:xfrm>
            <a:custGeom>
              <a:rect b="b" l="l" r="r" t="t"/>
              <a:pathLst>
                <a:path extrusionOk="0" fill="none" h="3229" w="4178">
                  <a:moveTo>
                    <a:pt x="4178" y="0"/>
                  </a:moveTo>
                  <a:cubicBezTo>
                    <a:pt x="3934" y="923"/>
                    <a:pt x="3364" y="1736"/>
                    <a:pt x="2632" y="2306"/>
                  </a:cubicBezTo>
                  <a:cubicBezTo>
                    <a:pt x="1872" y="2903"/>
                    <a:pt x="950" y="3228"/>
                    <a:pt x="1" y="3228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0"/>
            <p:cNvSpPr/>
            <p:nvPr/>
          </p:nvSpPr>
          <p:spPr>
            <a:xfrm>
              <a:off x="8215900" y="4647775"/>
              <a:ext cx="9525" cy="2750"/>
            </a:xfrm>
            <a:custGeom>
              <a:rect b="b" l="l" r="r" t="t"/>
              <a:pathLst>
                <a:path extrusionOk="0" fill="none" h="110" w="381">
                  <a:moveTo>
                    <a:pt x="381" y="109"/>
                  </a:moveTo>
                  <a:cubicBezTo>
                    <a:pt x="245" y="82"/>
                    <a:pt x="136" y="55"/>
                    <a:pt x="1" y="1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0"/>
            <p:cNvSpPr/>
            <p:nvPr/>
          </p:nvSpPr>
          <p:spPr>
            <a:xfrm>
              <a:off x="7948050" y="3531575"/>
              <a:ext cx="562850" cy="549250"/>
            </a:xfrm>
            <a:custGeom>
              <a:rect b="b" l="l" r="r" t="t"/>
              <a:pathLst>
                <a:path extrusionOk="0" h="21970" w="22514">
                  <a:moveTo>
                    <a:pt x="17591" y="1"/>
                  </a:moveTo>
                  <a:cubicBezTo>
                    <a:pt x="17459" y="1"/>
                    <a:pt x="17327" y="10"/>
                    <a:pt x="17197" y="30"/>
                  </a:cubicBezTo>
                  <a:cubicBezTo>
                    <a:pt x="16546" y="139"/>
                    <a:pt x="15950" y="437"/>
                    <a:pt x="15434" y="844"/>
                  </a:cubicBezTo>
                  <a:cubicBezTo>
                    <a:pt x="14679" y="677"/>
                    <a:pt x="13865" y="611"/>
                    <a:pt x="13069" y="611"/>
                  </a:cubicBezTo>
                  <a:cubicBezTo>
                    <a:pt x="11922" y="611"/>
                    <a:pt x="10815" y="749"/>
                    <a:pt x="9983" y="925"/>
                  </a:cubicBezTo>
                  <a:cubicBezTo>
                    <a:pt x="8382" y="1251"/>
                    <a:pt x="6863" y="1902"/>
                    <a:pt x="5534" y="2851"/>
                  </a:cubicBezTo>
                  <a:cubicBezTo>
                    <a:pt x="1981" y="5401"/>
                    <a:pt x="1" y="10039"/>
                    <a:pt x="679" y="14379"/>
                  </a:cubicBezTo>
                  <a:cubicBezTo>
                    <a:pt x="950" y="16196"/>
                    <a:pt x="1737" y="18013"/>
                    <a:pt x="2930" y="19370"/>
                  </a:cubicBezTo>
                  <a:cubicBezTo>
                    <a:pt x="2795" y="19804"/>
                    <a:pt x="2713" y="20265"/>
                    <a:pt x="2930" y="20726"/>
                  </a:cubicBezTo>
                  <a:cubicBezTo>
                    <a:pt x="3147" y="21295"/>
                    <a:pt x="3744" y="21621"/>
                    <a:pt x="4341" y="21702"/>
                  </a:cubicBezTo>
                  <a:cubicBezTo>
                    <a:pt x="4391" y="21705"/>
                    <a:pt x="4440" y="21706"/>
                    <a:pt x="4490" y="21706"/>
                  </a:cubicBezTo>
                  <a:cubicBezTo>
                    <a:pt x="4928" y="21706"/>
                    <a:pt x="5364" y="21602"/>
                    <a:pt x="5778" y="21431"/>
                  </a:cubicBezTo>
                  <a:cubicBezTo>
                    <a:pt x="6724" y="21802"/>
                    <a:pt x="7732" y="21970"/>
                    <a:pt x="8752" y="21970"/>
                  </a:cubicBezTo>
                  <a:cubicBezTo>
                    <a:pt x="9225" y="21970"/>
                    <a:pt x="9700" y="21934"/>
                    <a:pt x="10172" y="21865"/>
                  </a:cubicBezTo>
                  <a:cubicBezTo>
                    <a:pt x="11827" y="21621"/>
                    <a:pt x="13400" y="21051"/>
                    <a:pt x="14892" y="20319"/>
                  </a:cubicBezTo>
                  <a:cubicBezTo>
                    <a:pt x="16926" y="19342"/>
                    <a:pt x="18825" y="18068"/>
                    <a:pt x="20208" y="16359"/>
                  </a:cubicBezTo>
                  <a:cubicBezTo>
                    <a:pt x="21646" y="14650"/>
                    <a:pt x="22514" y="12453"/>
                    <a:pt x="22378" y="10202"/>
                  </a:cubicBezTo>
                  <a:cubicBezTo>
                    <a:pt x="22242" y="7842"/>
                    <a:pt x="20968" y="5808"/>
                    <a:pt x="19476" y="3963"/>
                  </a:cubicBezTo>
                  <a:cubicBezTo>
                    <a:pt x="19611" y="3773"/>
                    <a:pt x="19693" y="3529"/>
                    <a:pt x="19801" y="3285"/>
                  </a:cubicBezTo>
                  <a:cubicBezTo>
                    <a:pt x="20045" y="2688"/>
                    <a:pt x="20154" y="1983"/>
                    <a:pt x="19883" y="1359"/>
                  </a:cubicBezTo>
                  <a:cubicBezTo>
                    <a:pt x="19526" y="502"/>
                    <a:pt x="18542" y="1"/>
                    <a:pt x="175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0"/>
            <p:cNvSpPr/>
            <p:nvPr/>
          </p:nvSpPr>
          <p:spPr>
            <a:xfrm>
              <a:off x="8345425" y="3710650"/>
              <a:ext cx="132250" cy="265850"/>
            </a:xfrm>
            <a:custGeom>
              <a:rect b="b" l="l" r="r" t="t"/>
              <a:pathLst>
                <a:path extrusionOk="0" fill="none" h="10634" w="5290">
                  <a:moveTo>
                    <a:pt x="4205" y="1"/>
                  </a:moveTo>
                  <a:cubicBezTo>
                    <a:pt x="5018" y="1140"/>
                    <a:pt x="5290" y="2686"/>
                    <a:pt x="5073" y="4069"/>
                  </a:cubicBezTo>
                  <a:cubicBezTo>
                    <a:pt x="4829" y="5453"/>
                    <a:pt x="4150" y="6782"/>
                    <a:pt x="3228" y="7867"/>
                  </a:cubicBezTo>
                  <a:cubicBezTo>
                    <a:pt x="2306" y="8952"/>
                    <a:pt x="1194" y="9874"/>
                    <a:pt x="1" y="10633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0"/>
            <p:cNvSpPr/>
            <p:nvPr/>
          </p:nvSpPr>
          <p:spPr>
            <a:xfrm>
              <a:off x="8249125" y="3994775"/>
              <a:ext cx="51575" cy="16975"/>
            </a:xfrm>
            <a:custGeom>
              <a:rect b="b" l="l" r="r" t="t"/>
              <a:pathLst>
                <a:path extrusionOk="0" fill="none" h="679" w="2063">
                  <a:moveTo>
                    <a:pt x="2062" y="1"/>
                  </a:moveTo>
                  <a:cubicBezTo>
                    <a:pt x="1411" y="326"/>
                    <a:pt x="706" y="570"/>
                    <a:pt x="1" y="679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0"/>
            <p:cNvSpPr/>
            <p:nvPr/>
          </p:nvSpPr>
          <p:spPr>
            <a:xfrm>
              <a:off x="7994175" y="3825250"/>
              <a:ext cx="42750" cy="119375"/>
            </a:xfrm>
            <a:custGeom>
              <a:rect b="b" l="l" r="r" t="t"/>
              <a:pathLst>
                <a:path extrusionOk="0" fill="none" h="4775" w="1710">
                  <a:moveTo>
                    <a:pt x="272" y="1"/>
                  </a:moveTo>
                  <a:cubicBezTo>
                    <a:pt x="0" y="1683"/>
                    <a:pt x="543" y="3527"/>
                    <a:pt x="1709" y="4775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0"/>
            <p:cNvSpPr/>
            <p:nvPr/>
          </p:nvSpPr>
          <p:spPr>
            <a:xfrm>
              <a:off x="8062650" y="3585700"/>
              <a:ext cx="259075" cy="193600"/>
            </a:xfrm>
            <a:custGeom>
              <a:rect b="b" l="l" r="r" t="t"/>
              <a:pathLst>
                <a:path extrusionOk="0" h="7744" w="10363">
                  <a:moveTo>
                    <a:pt x="7235" y="0"/>
                  </a:moveTo>
                  <a:cubicBezTo>
                    <a:pt x="6045" y="0"/>
                    <a:pt x="4902" y="232"/>
                    <a:pt x="3825" y="795"/>
                  </a:cubicBezTo>
                  <a:cubicBezTo>
                    <a:pt x="2361" y="1500"/>
                    <a:pt x="1194" y="2721"/>
                    <a:pt x="462" y="4185"/>
                  </a:cubicBezTo>
                  <a:cubicBezTo>
                    <a:pt x="218" y="4619"/>
                    <a:pt x="55" y="5107"/>
                    <a:pt x="28" y="5596"/>
                  </a:cubicBezTo>
                  <a:cubicBezTo>
                    <a:pt x="1" y="6111"/>
                    <a:pt x="109" y="6626"/>
                    <a:pt x="408" y="7006"/>
                  </a:cubicBezTo>
                  <a:cubicBezTo>
                    <a:pt x="733" y="7440"/>
                    <a:pt x="1303" y="7684"/>
                    <a:pt x="1900" y="7738"/>
                  </a:cubicBezTo>
                  <a:cubicBezTo>
                    <a:pt x="1971" y="7742"/>
                    <a:pt x="2042" y="7744"/>
                    <a:pt x="2113" y="7744"/>
                  </a:cubicBezTo>
                  <a:cubicBezTo>
                    <a:pt x="2611" y="7744"/>
                    <a:pt x="3107" y="7660"/>
                    <a:pt x="3581" y="7494"/>
                  </a:cubicBezTo>
                  <a:cubicBezTo>
                    <a:pt x="5344" y="7006"/>
                    <a:pt x="6999" y="6138"/>
                    <a:pt x="8464" y="4999"/>
                  </a:cubicBezTo>
                  <a:cubicBezTo>
                    <a:pt x="9006" y="4592"/>
                    <a:pt x="9521" y="4104"/>
                    <a:pt x="9874" y="3507"/>
                  </a:cubicBezTo>
                  <a:cubicBezTo>
                    <a:pt x="10199" y="2938"/>
                    <a:pt x="10362" y="2178"/>
                    <a:pt x="10172" y="1527"/>
                  </a:cubicBezTo>
                  <a:cubicBezTo>
                    <a:pt x="9820" y="442"/>
                    <a:pt x="8653" y="35"/>
                    <a:pt x="7623" y="8"/>
                  </a:cubicBezTo>
                  <a:cubicBezTo>
                    <a:pt x="7493" y="3"/>
                    <a:pt x="7364" y="0"/>
                    <a:pt x="7235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5" name="Google Shape;755;p40"/>
          <p:cNvGrpSpPr/>
          <p:nvPr/>
        </p:nvGrpSpPr>
        <p:grpSpPr>
          <a:xfrm>
            <a:off x="1395975" y="3904875"/>
            <a:ext cx="2312613" cy="867300"/>
            <a:chOff x="1577500" y="3913525"/>
            <a:chExt cx="2312613" cy="867300"/>
          </a:xfrm>
        </p:grpSpPr>
        <p:grpSp>
          <p:nvGrpSpPr>
            <p:cNvPr id="756" name="Google Shape;756;p40"/>
            <p:cNvGrpSpPr/>
            <p:nvPr/>
          </p:nvGrpSpPr>
          <p:grpSpPr>
            <a:xfrm>
              <a:off x="3308388" y="3913525"/>
              <a:ext cx="581725" cy="569750"/>
              <a:chOff x="6136175" y="1866925"/>
              <a:chExt cx="581725" cy="569750"/>
            </a:xfrm>
          </p:grpSpPr>
          <p:sp>
            <p:nvSpPr>
              <p:cNvPr id="757" name="Google Shape;757;p40"/>
              <p:cNvSpPr/>
              <p:nvPr/>
            </p:nvSpPr>
            <p:spPr>
              <a:xfrm>
                <a:off x="6312500" y="1871900"/>
                <a:ext cx="185125" cy="148125"/>
              </a:xfrm>
              <a:custGeom>
                <a:rect b="b" l="l" r="r" t="t"/>
                <a:pathLst>
                  <a:path extrusionOk="0" h="5925" w="7405">
                    <a:moveTo>
                      <a:pt x="3450" y="1"/>
                    </a:moveTo>
                    <a:cubicBezTo>
                      <a:pt x="2769" y="1"/>
                      <a:pt x="2097" y="141"/>
                      <a:pt x="1519" y="479"/>
                    </a:cubicBezTo>
                    <a:cubicBezTo>
                      <a:pt x="624" y="995"/>
                      <a:pt x="0" y="1971"/>
                      <a:pt x="54" y="3002"/>
                    </a:cubicBezTo>
                    <a:cubicBezTo>
                      <a:pt x="136" y="3843"/>
                      <a:pt x="624" y="4629"/>
                      <a:pt x="1302" y="5118"/>
                    </a:cubicBezTo>
                    <a:cubicBezTo>
                      <a:pt x="2002" y="5653"/>
                      <a:pt x="2842" y="5924"/>
                      <a:pt x="3662" y="5924"/>
                    </a:cubicBezTo>
                    <a:cubicBezTo>
                      <a:pt x="4877" y="5924"/>
                      <a:pt x="6046" y="5329"/>
                      <a:pt x="6645" y="4114"/>
                    </a:cubicBezTo>
                    <a:cubicBezTo>
                      <a:pt x="7405" y="2487"/>
                      <a:pt x="7052" y="968"/>
                      <a:pt x="5289" y="317"/>
                    </a:cubicBezTo>
                    <a:cubicBezTo>
                      <a:pt x="4716" y="121"/>
                      <a:pt x="4079" y="1"/>
                      <a:pt x="34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40"/>
              <p:cNvSpPr/>
              <p:nvPr/>
            </p:nvSpPr>
            <p:spPr>
              <a:xfrm>
                <a:off x="6265025" y="1866925"/>
                <a:ext cx="425200" cy="434675"/>
              </a:xfrm>
              <a:custGeom>
                <a:rect b="b" l="l" r="r" t="t"/>
                <a:pathLst>
                  <a:path extrusionOk="0" fill="none" h="17387" w="17008">
                    <a:moveTo>
                      <a:pt x="17007" y="0"/>
                    </a:moveTo>
                    <a:cubicBezTo>
                      <a:pt x="9087" y="2821"/>
                      <a:pt x="2631" y="9439"/>
                      <a:pt x="0" y="17387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40"/>
              <p:cNvSpPr/>
              <p:nvPr/>
            </p:nvSpPr>
            <p:spPr>
              <a:xfrm>
                <a:off x="6446075" y="1928625"/>
                <a:ext cx="97000" cy="12900"/>
              </a:xfrm>
              <a:custGeom>
                <a:rect b="b" l="l" r="r" t="t"/>
                <a:pathLst>
                  <a:path extrusionOk="0" fill="none" h="516" w="3880">
                    <a:moveTo>
                      <a:pt x="3879" y="516"/>
                    </a:moveTo>
                    <a:cubicBezTo>
                      <a:pt x="2686" y="218"/>
                      <a:pt x="1221" y="1"/>
                      <a:pt x="1" y="109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40"/>
              <p:cNvSpPr/>
              <p:nvPr/>
            </p:nvSpPr>
            <p:spPr>
              <a:xfrm>
                <a:off x="6590500" y="1917100"/>
                <a:ext cx="35975" cy="221075"/>
              </a:xfrm>
              <a:custGeom>
                <a:rect b="b" l="l" r="r" t="t"/>
                <a:pathLst>
                  <a:path extrusionOk="0" fill="none" h="8843" w="1439">
                    <a:moveTo>
                      <a:pt x="1" y="0"/>
                    </a:moveTo>
                    <a:cubicBezTo>
                      <a:pt x="1032" y="2821"/>
                      <a:pt x="1438" y="5859"/>
                      <a:pt x="1113" y="884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40"/>
              <p:cNvSpPr/>
              <p:nvPr/>
            </p:nvSpPr>
            <p:spPr>
              <a:xfrm>
                <a:off x="6371475" y="2109675"/>
                <a:ext cx="90900" cy="169550"/>
              </a:xfrm>
              <a:custGeom>
                <a:rect b="b" l="l" r="r" t="t"/>
                <a:pathLst>
                  <a:path extrusionOk="0" fill="none" h="6782" w="3636">
                    <a:moveTo>
                      <a:pt x="1" y="1"/>
                    </a:moveTo>
                    <a:cubicBezTo>
                      <a:pt x="1900" y="1818"/>
                      <a:pt x="3147" y="4151"/>
                      <a:pt x="3636" y="6782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40"/>
              <p:cNvSpPr/>
              <p:nvPr/>
            </p:nvSpPr>
            <p:spPr>
              <a:xfrm>
                <a:off x="6241300" y="2050000"/>
                <a:ext cx="163425" cy="37325"/>
              </a:xfrm>
              <a:custGeom>
                <a:rect b="b" l="l" r="r" t="t"/>
                <a:pathLst>
                  <a:path extrusionOk="0" fill="none" h="1493" w="6537">
                    <a:moveTo>
                      <a:pt x="6537" y="435"/>
                    </a:moveTo>
                    <a:cubicBezTo>
                      <a:pt x="4286" y="1"/>
                      <a:pt x="1980" y="380"/>
                      <a:pt x="0" y="149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40"/>
              <p:cNvSpPr/>
              <p:nvPr/>
            </p:nvSpPr>
            <p:spPr>
              <a:xfrm>
                <a:off x="6398600" y="1892000"/>
                <a:ext cx="75300" cy="74125"/>
              </a:xfrm>
              <a:custGeom>
                <a:rect b="b" l="l" r="r" t="t"/>
                <a:pathLst>
                  <a:path extrusionOk="0" h="2965" w="3012">
                    <a:moveTo>
                      <a:pt x="1032" y="1"/>
                    </a:moveTo>
                    <a:cubicBezTo>
                      <a:pt x="1167" y="354"/>
                      <a:pt x="1113" y="733"/>
                      <a:pt x="977" y="1032"/>
                    </a:cubicBezTo>
                    <a:cubicBezTo>
                      <a:pt x="760" y="679"/>
                      <a:pt x="408" y="462"/>
                      <a:pt x="28" y="326"/>
                    </a:cubicBezTo>
                    <a:lnTo>
                      <a:pt x="28" y="326"/>
                    </a:lnTo>
                    <a:cubicBezTo>
                      <a:pt x="1" y="543"/>
                      <a:pt x="28" y="815"/>
                      <a:pt x="164" y="1059"/>
                    </a:cubicBezTo>
                    <a:cubicBezTo>
                      <a:pt x="299" y="1276"/>
                      <a:pt x="543" y="1438"/>
                      <a:pt x="787" y="1466"/>
                    </a:cubicBezTo>
                    <a:cubicBezTo>
                      <a:pt x="435" y="1574"/>
                      <a:pt x="136" y="1872"/>
                      <a:pt x="28" y="2225"/>
                    </a:cubicBezTo>
                    <a:cubicBezTo>
                      <a:pt x="163" y="2304"/>
                      <a:pt x="322" y="2345"/>
                      <a:pt x="479" y="2345"/>
                    </a:cubicBezTo>
                    <a:cubicBezTo>
                      <a:pt x="699" y="2345"/>
                      <a:pt x="916" y="2264"/>
                      <a:pt x="1059" y="2089"/>
                    </a:cubicBezTo>
                    <a:cubicBezTo>
                      <a:pt x="1059" y="2361"/>
                      <a:pt x="1194" y="2659"/>
                      <a:pt x="1357" y="2849"/>
                    </a:cubicBezTo>
                    <a:cubicBezTo>
                      <a:pt x="1424" y="2916"/>
                      <a:pt x="1473" y="2964"/>
                      <a:pt x="1548" y="2964"/>
                    </a:cubicBezTo>
                    <a:cubicBezTo>
                      <a:pt x="1564" y="2964"/>
                      <a:pt x="1582" y="2962"/>
                      <a:pt x="1601" y="2957"/>
                    </a:cubicBezTo>
                    <a:cubicBezTo>
                      <a:pt x="1655" y="2930"/>
                      <a:pt x="1710" y="2849"/>
                      <a:pt x="1710" y="2795"/>
                    </a:cubicBezTo>
                    <a:cubicBezTo>
                      <a:pt x="1764" y="2551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78" y="2134"/>
                      <a:pt x="2106" y="2182"/>
                      <a:pt x="2322" y="2182"/>
                    </a:cubicBezTo>
                    <a:cubicBezTo>
                      <a:pt x="2580" y="2182"/>
                      <a:pt x="2820" y="2114"/>
                      <a:pt x="3012" y="1981"/>
                    </a:cubicBezTo>
                    <a:lnTo>
                      <a:pt x="1900" y="1574"/>
                    </a:lnTo>
                    <a:cubicBezTo>
                      <a:pt x="2171" y="1276"/>
                      <a:pt x="2306" y="842"/>
                      <a:pt x="2252" y="435"/>
                    </a:cubicBezTo>
                    <a:lnTo>
                      <a:pt x="2252" y="435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62"/>
                      <a:pt x="1330" y="109"/>
                      <a:pt x="10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40"/>
              <p:cNvSpPr/>
              <p:nvPr/>
            </p:nvSpPr>
            <p:spPr>
              <a:xfrm>
                <a:off x="6368775" y="2228175"/>
                <a:ext cx="191250" cy="151600"/>
              </a:xfrm>
              <a:custGeom>
                <a:rect b="b" l="l" r="r" t="t"/>
                <a:pathLst>
                  <a:path extrusionOk="0" h="6064" w="7650">
                    <a:moveTo>
                      <a:pt x="3692" y="1"/>
                    </a:moveTo>
                    <a:cubicBezTo>
                      <a:pt x="2942" y="1"/>
                      <a:pt x="2188" y="168"/>
                      <a:pt x="1546" y="550"/>
                    </a:cubicBezTo>
                    <a:cubicBezTo>
                      <a:pt x="651" y="1092"/>
                      <a:pt x="0" y="2096"/>
                      <a:pt x="109" y="3154"/>
                    </a:cubicBezTo>
                    <a:cubicBezTo>
                      <a:pt x="190" y="4022"/>
                      <a:pt x="760" y="4808"/>
                      <a:pt x="1465" y="5324"/>
                    </a:cubicBezTo>
                    <a:cubicBezTo>
                      <a:pt x="2153" y="5813"/>
                      <a:pt x="2973" y="6063"/>
                      <a:pt x="3776" y="6063"/>
                    </a:cubicBezTo>
                    <a:cubicBezTo>
                      <a:pt x="5063" y="6063"/>
                      <a:pt x="6305" y="5422"/>
                      <a:pt x="6890" y="4103"/>
                    </a:cubicBezTo>
                    <a:cubicBezTo>
                      <a:pt x="7649" y="2394"/>
                      <a:pt x="7188" y="848"/>
                      <a:pt x="5371" y="279"/>
                    </a:cubicBezTo>
                    <a:cubicBezTo>
                      <a:pt x="4850" y="101"/>
                      <a:pt x="4272" y="1"/>
                      <a:pt x="3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40"/>
              <p:cNvSpPr/>
              <p:nvPr/>
            </p:nvSpPr>
            <p:spPr>
              <a:xfrm>
                <a:off x="6410825" y="2191050"/>
                <a:ext cx="75275" cy="75300"/>
              </a:xfrm>
              <a:custGeom>
                <a:rect b="b" l="l" r="r" t="t"/>
                <a:pathLst>
                  <a:path extrusionOk="0" h="3012" w="3011">
                    <a:moveTo>
                      <a:pt x="2170" y="0"/>
                    </a:moveTo>
                    <a:lnTo>
                      <a:pt x="2170" y="0"/>
                    </a:lnTo>
                    <a:cubicBezTo>
                      <a:pt x="1980" y="353"/>
                      <a:pt x="1817" y="706"/>
                      <a:pt x="1655" y="1085"/>
                    </a:cubicBezTo>
                    <a:cubicBezTo>
                      <a:pt x="1403" y="783"/>
                      <a:pt x="1011" y="621"/>
                      <a:pt x="631" y="621"/>
                    </a:cubicBezTo>
                    <a:cubicBezTo>
                      <a:pt x="601" y="621"/>
                      <a:pt x="572" y="622"/>
                      <a:pt x="543" y="624"/>
                    </a:cubicBezTo>
                    <a:cubicBezTo>
                      <a:pt x="597" y="868"/>
                      <a:pt x="705" y="1113"/>
                      <a:pt x="841" y="1302"/>
                    </a:cubicBezTo>
                    <a:cubicBezTo>
                      <a:pt x="488" y="1302"/>
                      <a:pt x="136" y="1519"/>
                      <a:pt x="0" y="1818"/>
                    </a:cubicBezTo>
                    <a:cubicBezTo>
                      <a:pt x="102" y="1784"/>
                      <a:pt x="210" y="1768"/>
                      <a:pt x="318" y="1768"/>
                    </a:cubicBezTo>
                    <a:cubicBezTo>
                      <a:pt x="556" y="1768"/>
                      <a:pt x="799" y="1842"/>
                      <a:pt x="1004" y="1953"/>
                    </a:cubicBezTo>
                    <a:cubicBezTo>
                      <a:pt x="678" y="2143"/>
                      <a:pt x="407" y="2469"/>
                      <a:pt x="190" y="2821"/>
                    </a:cubicBezTo>
                    <a:cubicBezTo>
                      <a:pt x="286" y="2853"/>
                      <a:pt x="387" y="2869"/>
                      <a:pt x="488" y="2869"/>
                    </a:cubicBezTo>
                    <a:cubicBezTo>
                      <a:pt x="644" y="2869"/>
                      <a:pt x="802" y="2833"/>
                      <a:pt x="949" y="2767"/>
                    </a:cubicBezTo>
                    <a:cubicBezTo>
                      <a:pt x="1166" y="2631"/>
                      <a:pt x="1356" y="2442"/>
                      <a:pt x="1411" y="2198"/>
                    </a:cubicBezTo>
                    <a:cubicBezTo>
                      <a:pt x="1492" y="2577"/>
                      <a:pt x="1763" y="2876"/>
                      <a:pt x="2089" y="3011"/>
                    </a:cubicBezTo>
                    <a:cubicBezTo>
                      <a:pt x="2333" y="2713"/>
                      <a:pt x="2333" y="2252"/>
                      <a:pt x="2062" y="1981"/>
                    </a:cubicBezTo>
                    <a:lnTo>
                      <a:pt x="2062" y="1981"/>
                    </a:lnTo>
                    <a:cubicBezTo>
                      <a:pt x="2110" y="1990"/>
                      <a:pt x="2158" y="1995"/>
                      <a:pt x="2208" y="1995"/>
                    </a:cubicBezTo>
                    <a:cubicBezTo>
                      <a:pt x="2437" y="1995"/>
                      <a:pt x="2674" y="1897"/>
                      <a:pt x="2875" y="1764"/>
                    </a:cubicBezTo>
                    <a:cubicBezTo>
                      <a:pt x="2929" y="1682"/>
                      <a:pt x="3011" y="1628"/>
                      <a:pt x="2984" y="1547"/>
                    </a:cubicBezTo>
                    <a:cubicBezTo>
                      <a:pt x="2929" y="1492"/>
                      <a:pt x="2875" y="1438"/>
                      <a:pt x="2848" y="1411"/>
                    </a:cubicBezTo>
                    <a:cubicBezTo>
                      <a:pt x="2717" y="1353"/>
                      <a:pt x="2579" y="1326"/>
                      <a:pt x="2441" y="1326"/>
                    </a:cubicBezTo>
                    <a:cubicBezTo>
                      <a:pt x="2321" y="1326"/>
                      <a:pt x="2202" y="1346"/>
                      <a:pt x="2089" y="1384"/>
                    </a:cubicBezTo>
                    <a:cubicBezTo>
                      <a:pt x="2333" y="896"/>
                      <a:pt x="2360" y="407"/>
                      <a:pt x="21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40"/>
              <p:cNvSpPr/>
              <p:nvPr/>
            </p:nvSpPr>
            <p:spPr>
              <a:xfrm>
                <a:off x="6517275" y="2068850"/>
                <a:ext cx="200625" cy="173325"/>
              </a:xfrm>
              <a:custGeom>
                <a:rect b="b" l="l" r="r" t="t"/>
                <a:pathLst>
                  <a:path extrusionOk="0" h="6933" w="8025">
                    <a:moveTo>
                      <a:pt x="5046" y="1"/>
                    </a:moveTo>
                    <a:cubicBezTo>
                      <a:pt x="4975" y="1"/>
                      <a:pt x="4902" y="2"/>
                      <a:pt x="4829" y="6"/>
                    </a:cubicBezTo>
                    <a:cubicBezTo>
                      <a:pt x="3391" y="88"/>
                      <a:pt x="1872" y="684"/>
                      <a:pt x="950" y="1823"/>
                    </a:cubicBezTo>
                    <a:cubicBezTo>
                      <a:pt x="245" y="2746"/>
                      <a:pt x="1" y="4021"/>
                      <a:pt x="516" y="5078"/>
                    </a:cubicBezTo>
                    <a:cubicBezTo>
                      <a:pt x="950" y="5973"/>
                      <a:pt x="1845" y="6543"/>
                      <a:pt x="2740" y="6787"/>
                    </a:cubicBezTo>
                    <a:cubicBezTo>
                      <a:pt x="3114" y="6885"/>
                      <a:pt x="3494" y="6932"/>
                      <a:pt x="3869" y="6932"/>
                    </a:cubicBezTo>
                    <a:cubicBezTo>
                      <a:pt x="5884" y="6932"/>
                      <a:pt x="7756" y="5569"/>
                      <a:pt x="7894" y="3397"/>
                    </a:cubicBezTo>
                    <a:cubicBezTo>
                      <a:pt x="8024" y="1433"/>
                      <a:pt x="7018" y="1"/>
                      <a:pt x="504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40"/>
              <p:cNvSpPr/>
              <p:nvPr/>
            </p:nvSpPr>
            <p:spPr>
              <a:xfrm>
                <a:off x="6578975" y="2047300"/>
                <a:ext cx="84800" cy="66975"/>
              </a:xfrm>
              <a:custGeom>
                <a:rect b="b" l="l" r="r" t="t"/>
                <a:pathLst>
                  <a:path extrusionOk="0" h="2679" w="3392">
                    <a:moveTo>
                      <a:pt x="2035" y="0"/>
                    </a:moveTo>
                    <a:cubicBezTo>
                      <a:pt x="1872" y="190"/>
                      <a:pt x="1737" y="380"/>
                      <a:pt x="1628" y="624"/>
                    </a:cubicBezTo>
                    <a:cubicBezTo>
                      <a:pt x="1489" y="369"/>
                      <a:pt x="1230" y="173"/>
                      <a:pt x="921" y="173"/>
                    </a:cubicBezTo>
                    <a:cubicBezTo>
                      <a:pt x="868" y="173"/>
                      <a:pt x="815" y="178"/>
                      <a:pt x="760" y="190"/>
                    </a:cubicBezTo>
                    <a:cubicBezTo>
                      <a:pt x="1004" y="407"/>
                      <a:pt x="1167" y="787"/>
                      <a:pt x="1167" y="1139"/>
                    </a:cubicBezTo>
                    <a:cubicBezTo>
                      <a:pt x="846" y="956"/>
                      <a:pt x="506" y="889"/>
                      <a:pt x="179" y="889"/>
                    </a:cubicBezTo>
                    <a:cubicBezTo>
                      <a:pt x="119" y="889"/>
                      <a:pt x="60" y="891"/>
                      <a:pt x="1" y="895"/>
                    </a:cubicBezTo>
                    <a:cubicBezTo>
                      <a:pt x="82" y="1139"/>
                      <a:pt x="245" y="1356"/>
                      <a:pt x="462" y="1492"/>
                    </a:cubicBezTo>
                    <a:cubicBezTo>
                      <a:pt x="591" y="1584"/>
                      <a:pt x="757" y="1639"/>
                      <a:pt x="936" y="1639"/>
                    </a:cubicBezTo>
                    <a:cubicBezTo>
                      <a:pt x="1020" y="1639"/>
                      <a:pt x="1107" y="1627"/>
                      <a:pt x="1194" y="1601"/>
                    </a:cubicBezTo>
                    <a:lnTo>
                      <a:pt x="1194" y="1601"/>
                    </a:lnTo>
                    <a:cubicBezTo>
                      <a:pt x="923" y="1872"/>
                      <a:pt x="787" y="2252"/>
                      <a:pt x="869" y="2631"/>
                    </a:cubicBezTo>
                    <a:cubicBezTo>
                      <a:pt x="899" y="2636"/>
                      <a:pt x="930" y="2638"/>
                      <a:pt x="961" y="2638"/>
                    </a:cubicBezTo>
                    <a:cubicBezTo>
                      <a:pt x="1289" y="2638"/>
                      <a:pt x="1638" y="2386"/>
                      <a:pt x="1737" y="2089"/>
                    </a:cubicBezTo>
                    <a:cubicBezTo>
                      <a:pt x="1872" y="2360"/>
                      <a:pt x="2089" y="2550"/>
                      <a:pt x="2333" y="2658"/>
                    </a:cubicBezTo>
                    <a:cubicBezTo>
                      <a:pt x="2374" y="2672"/>
                      <a:pt x="2422" y="2679"/>
                      <a:pt x="2466" y="2679"/>
                    </a:cubicBezTo>
                    <a:cubicBezTo>
                      <a:pt x="2510" y="2679"/>
                      <a:pt x="2550" y="2672"/>
                      <a:pt x="2578" y="2658"/>
                    </a:cubicBezTo>
                    <a:cubicBezTo>
                      <a:pt x="2605" y="2631"/>
                      <a:pt x="2605" y="2523"/>
                      <a:pt x="2605" y="2441"/>
                    </a:cubicBezTo>
                    <a:cubicBezTo>
                      <a:pt x="2578" y="2224"/>
                      <a:pt x="2442" y="1980"/>
                      <a:pt x="2279" y="1818"/>
                    </a:cubicBezTo>
                    <a:cubicBezTo>
                      <a:pt x="2713" y="1709"/>
                      <a:pt x="3174" y="1465"/>
                      <a:pt x="3391" y="1085"/>
                    </a:cubicBezTo>
                    <a:lnTo>
                      <a:pt x="3391" y="1085"/>
                    </a:lnTo>
                    <a:cubicBezTo>
                      <a:pt x="2984" y="1139"/>
                      <a:pt x="2632" y="1167"/>
                      <a:pt x="2225" y="1194"/>
                    </a:cubicBezTo>
                    <a:cubicBezTo>
                      <a:pt x="2361" y="787"/>
                      <a:pt x="2279" y="353"/>
                      <a:pt x="20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40"/>
              <p:cNvSpPr/>
              <p:nvPr/>
            </p:nvSpPr>
            <p:spPr>
              <a:xfrm>
                <a:off x="6136175" y="2029375"/>
                <a:ext cx="191250" cy="152975"/>
              </a:xfrm>
              <a:custGeom>
                <a:rect b="b" l="l" r="r" t="t"/>
                <a:pathLst>
                  <a:path extrusionOk="0" h="6119" w="7650">
                    <a:moveTo>
                      <a:pt x="3317" y="1"/>
                    </a:moveTo>
                    <a:cubicBezTo>
                      <a:pt x="2810" y="1"/>
                      <a:pt x="2310" y="87"/>
                      <a:pt x="1845" y="283"/>
                    </a:cubicBezTo>
                    <a:cubicBezTo>
                      <a:pt x="896" y="690"/>
                      <a:pt x="137" y="1612"/>
                      <a:pt x="55" y="2670"/>
                    </a:cubicBezTo>
                    <a:cubicBezTo>
                      <a:pt x="1" y="3538"/>
                      <a:pt x="462" y="4379"/>
                      <a:pt x="1086" y="5003"/>
                    </a:cubicBezTo>
                    <a:cubicBezTo>
                      <a:pt x="1829" y="5733"/>
                      <a:pt x="2827" y="6119"/>
                      <a:pt x="3808" y="6119"/>
                    </a:cubicBezTo>
                    <a:cubicBezTo>
                      <a:pt x="4902" y="6119"/>
                      <a:pt x="5974" y="5639"/>
                      <a:pt x="6646" y="4623"/>
                    </a:cubicBezTo>
                    <a:cubicBezTo>
                      <a:pt x="7650" y="3077"/>
                      <a:pt x="7460" y="1477"/>
                      <a:pt x="5724" y="582"/>
                    </a:cubicBezTo>
                    <a:cubicBezTo>
                      <a:pt x="4985" y="229"/>
                      <a:pt x="4142" y="1"/>
                      <a:pt x="3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40"/>
              <p:cNvSpPr/>
              <p:nvPr/>
            </p:nvSpPr>
            <p:spPr>
              <a:xfrm>
                <a:off x="6266375" y="2022875"/>
                <a:ext cx="75300" cy="74075"/>
              </a:xfrm>
              <a:custGeom>
                <a:rect b="b" l="l" r="r" t="t"/>
                <a:pathLst>
                  <a:path extrusionOk="0" h="2963" w="3012">
                    <a:moveTo>
                      <a:pt x="1031" y="1"/>
                    </a:moveTo>
                    <a:cubicBezTo>
                      <a:pt x="1167" y="326"/>
                      <a:pt x="1113" y="706"/>
                      <a:pt x="977" y="1004"/>
                    </a:cubicBezTo>
                    <a:cubicBezTo>
                      <a:pt x="760" y="679"/>
                      <a:pt x="408" y="435"/>
                      <a:pt x="28" y="299"/>
                    </a:cubicBezTo>
                    <a:lnTo>
                      <a:pt x="28" y="299"/>
                    </a:lnTo>
                    <a:cubicBezTo>
                      <a:pt x="1" y="543"/>
                      <a:pt x="28" y="814"/>
                      <a:pt x="163" y="1059"/>
                    </a:cubicBezTo>
                    <a:cubicBezTo>
                      <a:pt x="299" y="1248"/>
                      <a:pt x="543" y="1411"/>
                      <a:pt x="787" y="1465"/>
                    </a:cubicBezTo>
                    <a:cubicBezTo>
                      <a:pt x="435" y="1547"/>
                      <a:pt x="136" y="1872"/>
                      <a:pt x="28" y="2198"/>
                    </a:cubicBezTo>
                    <a:cubicBezTo>
                      <a:pt x="161" y="2286"/>
                      <a:pt x="316" y="2330"/>
                      <a:pt x="470" y="2330"/>
                    </a:cubicBezTo>
                    <a:cubicBezTo>
                      <a:pt x="694" y="2330"/>
                      <a:pt x="914" y="2239"/>
                      <a:pt x="1059" y="2062"/>
                    </a:cubicBezTo>
                    <a:cubicBezTo>
                      <a:pt x="1059" y="2333"/>
                      <a:pt x="1194" y="2632"/>
                      <a:pt x="1357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1" y="2957"/>
                    </a:cubicBezTo>
                    <a:cubicBezTo>
                      <a:pt x="1655" y="2903"/>
                      <a:pt x="1710" y="2849"/>
                      <a:pt x="1710" y="2767"/>
                    </a:cubicBezTo>
                    <a:cubicBezTo>
                      <a:pt x="1764" y="2550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69" y="2130"/>
                      <a:pt x="2089" y="2173"/>
                      <a:pt x="2297" y="2173"/>
                    </a:cubicBezTo>
                    <a:cubicBezTo>
                      <a:pt x="2564" y="2173"/>
                      <a:pt x="2813" y="2103"/>
                      <a:pt x="3011" y="1981"/>
                    </a:cubicBezTo>
                    <a:lnTo>
                      <a:pt x="1899" y="1574"/>
                    </a:lnTo>
                    <a:cubicBezTo>
                      <a:pt x="2171" y="1248"/>
                      <a:pt x="2306" y="814"/>
                      <a:pt x="2252" y="408"/>
                    </a:cubicBezTo>
                    <a:lnTo>
                      <a:pt x="2252" y="408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35"/>
                      <a:pt x="1330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40"/>
              <p:cNvSpPr/>
              <p:nvPr/>
            </p:nvSpPr>
            <p:spPr>
              <a:xfrm>
                <a:off x="6157200" y="2271325"/>
                <a:ext cx="207525" cy="165350"/>
              </a:xfrm>
              <a:custGeom>
                <a:rect b="b" l="l" r="r" t="t"/>
                <a:pathLst>
                  <a:path extrusionOk="0" h="6614" w="8301">
                    <a:moveTo>
                      <a:pt x="3951" y="0"/>
                    </a:moveTo>
                    <a:cubicBezTo>
                      <a:pt x="3129" y="0"/>
                      <a:pt x="2314" y="187"/>
                      <a:pt x="1628" y="614"/>
                    </a:cubicBezTo>
                    <a:cubicBezTo>
                      <a:pt x="679" y="1211"/>
                      <a:pt x="1" y="2296"/>
                      <a:pt x="109" y="3462"/>
                    </a:cubicBezTo>
                    <a:cubicBezTo>
                      <a:pt x="191" y="4411"/>
                      <a:pt x="814" y="5252"/>
                      <a:pt x="1601" y="5795"/>
                    </a:cubicBezTo>
                    <a:cubicBezTo>
                      <a:pt x="2344" y="6342"/>
                      <a:pt x="3221" y="6614"/>
                      <a:pt x="4081" y="6614"/>
                    </a:cubicBezTo>
                    <a:cubicBezTo>
                      <a:pt x="5479" y="6614"/>
                      <a:pt x="6832" y="5893"/>
                      <a:pt x="7487" y="4466"/>
                    </a:cubicBezTo>
                    <a:cubicBezTo>
                      <a:pt x="8301" y="2648"/>
                      <a:pt x="7840" y="939"/>
                      <a:pt x="5832" y="316"/>
                    </a:cubicBezTo>
                    <a:cubicBezTo>
                      <a:pt x="5238" y="114"/>
                      <a:pt x="4592" y="0"/>
                      <a:pt x="39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40"/>
              <p:cNvSpPr/>
              <p:nvPr/>
            </p:nvSpPr>
            <p:spPr>
              <a:xfrm>
                <a:off x="6235875" y="2236475"/>
                <a:ext cx="75275" cy="74075"/>
              </a:xfrm>
              <a:custGeom>
                <a:rect b="b" l="l" r="r" t="t"/>
                <a:pathLst>
                  <a:path extrusionOk="0" h="2963" w="3011">
                    <a:moveTo>
                      <a:pt x="1031" y="1"/>
                    </a:moveTo>
                    <a:lnTo>
                      <a:pt x="1031" y="1"/>
                    </a:lnTo>
                    <a:cubicBezTo>
                      <a:pt x="1166" y="326"/>
                      <a:pt x="1112" y="706"/>
                      <a:pt x="977" y="1004"/>
                    </a:cubicBezTo>
                    <a:cubicBezTo>
                      <a:pt x="760" y="679"/>
                      <a:pt x="407" y="435"/>
                      <a:pt x="27" y="299"/>
                    </a:cubicBezTo>
                    <a:lnTo>
                      <a:pt x="27" y="299"/>
                    </a:lnTo>
                    <a:cubicBezTo>
                      <a:pt x="0" y="543"/>
                      <a:pt x="27" y="814"/>
                      <a:pt x="163" y="1059"/>
                    </a:cubicBezTo>
                    <a:cubicBezTo>
                      <a:pt x="298" y="1248"/>
                      <a:pt x="543" y="1411"/>
                      <a:pt x="787" y="1465"/>
                    </a:cubicBezTo>
                    <a:cubicBezTo>
                      <a:pt x="434" y="1547"/>
                      <a:pt x="136" y="1872"/>
                      <a:pt x="27" y="2198"/>
                    </a:cubicBezTo>
                    <a:cubicBezTo>
                      <a:pt x="160" y="2286"/>
                      <a:pt x="316" y="2330"/>
                      <a:pt x="470" y="2330"/>
                    </a:cubicBezTo>
                    <a:cubicBezTo>
                      <a:pt x="693" y="2330"/>
                      <a:pt x="914" y="2239"/>
                      <a:pt x="1058" y="2062"/>
                    </a:cubicBezTo>
                    <a:cubicBezTo>
                      <a:pt x="1058" y="2333"/>
                      <a:pt x="1194" y="2632"/>
                      <a:pt x="1356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0" y="2957"/>
                    </a:cubicBezTo>
                    <a:cubicBezTo>
                      <a:pt x="1655" y="2903"/>
                      <a:pt x="1709" y="2849"/>
                      <a:pt x="1709" y="2767"/>
                    </a:cubicBezTo>
                    <a:cubicBezTo>
                      <a:pt x="1763" y="2550"/>
                      <a:pt x="1763" y="2279"/>
                      <a:pt x="1655" y="2035"/>
                    </a:cubicBezTo>
                    <a:lnTo>
                      <a:pt x="1655" y="2035"/>
                    </a:lnTo>
                    <a:cubicBezTo>
                      <a:pt x="1857" y="2130"/>
                      <a:pt x="2064" y="2173"/>
                      <a:pt x="2268" y="2173"/>
                    </a:cubicBezTo>
                    <a:cubicBezTo>
                      <a:pt x="2528" y="2173"/>
                      <a:pt x="2782" y="2103"/>
                      <a:pt x="3011" y="1981"/>
                    </a:cubicBezTo>
                    <a:lnTo>
                      <a:pt x="1899" y="1574"/>
                    </a:lnTo>
                    <a:cubicBezTo>
                      <a:pt x="2170" y="1248"/>
                      <a:pt x="2306" y="814"/>
                      <a:pt x="2251" y="408"/>
                    </a:cubicBezTo>
                    <a:lnTo>
                      <a:pt x="2251" y="408"/>
                    </a:lnTo>
                    <a:cubicBezTo>
                      <a:pt x="2007" y="489"/>
                      <a:pt x="1790" y="625"/>
                      <a:pt x="1600" y="787"/>
                    </a:cubicBezTo>
                    <a:cubicBezTo>
                      <a:pt x="1573" y="435"/>
                      <a:pt x="1329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40"/>
              <p:cNvSpPr/>
              <p:nvPr/>
            </p:nvSpPr>
            <p:spPr>
              <a:xfrm>
                <a:off x="6333500" y="1891175"/>
                <a:ext cx="55650" cy="63975"/>
              </a:xfrm>
              <a:custGeom>
                <a:rect b="b" l="l" r="r" t="t"/>
                <a:pathLst>
                  <a:path extrusionOk="0" h="2559" w="2226">
                    <a:moveTo>
                      <a:pt x="1658" y="0"/>
                    </a:moveTo>
                    <a:cubicBezTo>
                      <a:pt x="1249" y="0"/>
                      <a:pt x="791" y="273"/>
                      <a:pt x="516" y="522"/>
                    </a:cubicBezTo>
                    <a:cubicBezTo>
                      <a:pt x="191" y="848"/>
                      <a:pt x="1" y="1309"/>
                      <a:pt x="28" y="1743"/>
                    </a:cubicBezTo>
                    <a:cubicBezTo>
                      <a:pt x="28" y="1905"/>
                      <a:pt x="55" y="2068"/>
                      <a:pt x="164" y="2258"/>
                    </a:cubicBezTo>
                    <a:cubicBezTo>
                      <a:pt x="272" y="2421"/>
                      <a:pt x="408" y="2529"/>
                      <a:pt x="571" y="2556"/>
                    </a:cubicBezTo>
                    <a:cubicBezTo>
                      <a:pt x="590" y="2558"/>
                      <a:pt x="609" y="2559"/>
                      <a:pt x="628" y="2559"/>
                    </a:cubicBezTo>
                    <a:cubicBezTo>
                      <a:pt x="903" y="2559"/>
                      <a:pt x="1154" y="2378"/>
                      <a:pt x="1357" y="2150"/>
                    </a:cubicBezTo>
                    <a:cubicBezTo>
                      <a:pt x="1656" y="1851"/>
                      <a:pt x="1927" y="1471"/>
                      <a:pt x="2062" y="1065"/>
                    </a:cubicBezTo>
                    <a:cubicBezTo>
                      <a:pt x="2171" y="739"/>
                      <a:pt x="2225" y="88"/>
                      <a:pt x="1764" y="7"/>
                    </a:cubicBezTo>
                    <a:cubicBezTo>
                      <a:pt x="1729" y="2"/>
                      <a:pt x="1694" y="0"/>
                      <a:pt x="16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40"/>
              <p:cNvSpPr/>
              <p:nvPr/>
            </p:nvSpPr>
            <p:spPr>
              <a:xfrm>
                <a:off x="6539650" y="2107700"/>
                <a:ext cx="61725" cy="86850"/>
              </a:xfrm>
              <a:custGeom>
                <a:rect b="b" l="l" r="r" t="t"/>
                <a:pathLst>
                  <a:path extrusionOk="0" h="3474" w="2469">
                    <a:moveTo>
                      <a:pt x="1236" y="0"/>
                    </a:moveTo>
                    <a:cubicBezTo>
                      <a:pt x="654" y="0"/>
                      <a:pt x="242" y="728"/>
                      <a:pt x="82" y="1300"/>
                    </a:cubicBezTo>
                    <a:cubicBezTo>
                      <a:pt x="1" y="1734"/>
                      <a:pt x="55" y="2277"/>
                      <a:pt x="272" y="2738"/>
                    </a:cubicBezTo>
                    <a:cubicBezTo>
                      <a:pt x="435" y="3090"/>
                      <a:pt x="706" y="3416"/>
                      <a:pt x="1086" y="3470"/>
                    </a:cubicBezTo>
                    <a:cubicBezTo>
                      <a:pt x="1107" y="3472"/>
                      <a:pt x="1129" y="3473"/>
                      <a:pt x="1150" y="3473"/>
                    </a:cubicBezTo>
                    <a:cubicBezTo>
                      <a:pt x="1423" y="3473"/>
                      <a:pt x="1667" y="3317"/>
                      <a:pt x="1818" y="3090"/>
                    </a:cubicBezTo>
                    <a:cubicBezTo>
                      <a:pt x="1981" y="2846"/>
                      <a:pt x="2089" y="2575"/>
                      <a:pt x="2198" y="2304"/>
                    </a:cubicBezTo>
                    <a:cubicBezTo>
                      <a:pt x="2388" y="1571"/>
                      <a:pt x="2469" y="405"/>
                      <a:pt x="1574" y="80"/>
                    </a:cubicBezTo>
                    <a:cubicBezTo>
                      <a:pt x="1456" y="25"/>
                      <a:pt x="1343" y="0"/>
                      <a:pt x="1236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4" name="Google Shape;774;p40"/>
              <p:cNvSpPr/>
              <p:nvPr/>
            </p:nvSpPr>
            <p:spPr>
              <a:xfrm>
                <a:off x="6384375" y="2273650"/>
                <a:ext cx="57650" cy="73325"/>
              </a:xfrm>
              <a:custGeom>
                <a:rect b="b" l="l" r="r" t="t"/>
                <a:pathLst>
                  <a:path extrusionOk="0" h="2933" w="2306">
                    <a:moveTo>
                      <a:pt x="814" y="1"/>
                    </a:moveTo>
                    <a:cubicBezTo>
                      <a:pt x="493" y="1"/>
                      <a:pt x="249" y="204"/>
                      <a:pt x="136" y="657"/>
                    </a:cubicBezTo>
                    <a:cubicBezTo>
                      <a:pt x="0" y="1063"/>
                      <a:pt x="109" y="1470"/>
                      <a:pt x="271" y="1850"/>
                    </a:cubicBezTo>
                    <a:cubicBezTo>
                      <a:pt x="407" y="2175"/>
                      <a:pt x="543" y="2474"/>
                      <a:pt x="814" y="2718"/>
                    </a:cubicBezTo>
                    <a:cubicBezTo>
                      <a:pt x="993" y="2843"/>
                      <a:pt x="1231" y="2933"/>
                      <a:pt x="1457" y="2933"/>
                    </a:cubicBezTo>
                    <a:cubicBezTo>
                      <a:pt x="1575" y="2933"/>
                      <a:pt x="1689" y="2909"/>
                      <a:pt x="1790" y="2854"/>
                    </a:cubicBezTo>
                    <a:cubicBezTo>
                      <a:pt x="2197" y="2664"/>
                      <a:pt x="2306" y="2148"/>
                      <a:pt x="2279" y="1714"/>
                    </a:cubicBezTo>
                    <a:cubicBezTo>
                      <a:pt x="2224" y="982"/>
                      <a:pt x="1926" y="412"/>
                      <a:pt x="1275" y="114"/>
                    </a:cubicBezTo>
                    <a:cubicBezTo>
                      <a:pt x="1110" y="40"/>
                      <a:pt x="954" y="1"/>
                      <a:pt x="81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40"/>
              <p:cNvSpPr/>
              <p:nvPr/>
            </p:nvSpPr>
            <p:spPr>
              <a:xfrm>
                <a:off x="6180250" y="2294450"/>
                <a:ext cx="52250" cy="62100"/>
              </a:xfrm>
              <a:custGeom>
                <a:rect b="b" l="l" r="r" t="t"/>
                <a:pathLst>
                  <a:path extrusionOk="0" h="2484" w="2090">
                    <a:moveTo>
                      <a:pt x="1330" y="1"/>
                    </a:moveTo>
                    <a:cubicBezTo>
                      <a:pt x="1181" y="1"/>
                      <a:pt x="1032" y="42"/>
                      <a:pt x="896" y="123"/>
                    </a:cubicBezTo>
                    <a:cubicBezTo>
                      <a:pt x="598" y="286"/>
                      <a:pt x="354" y="557"/>
                      <a:pt x="218" y="828"/>
                    </a:cubicBezTo>
                    <a:cubicBezTo>
                      <a:pt x="55" y="1181"/>
                      <a:pt x="1" y="1560"/>
                      <a:pt x="55" y="1913"/>
                    </a:cubicBezTo>
                    <a:cubicBezTo>
                      <a:pt x="82" y="2076"/>
                      <a:pt x="164" y="2266"/>
                      <a:pt x="299" y="2374"/>
                    </a:cubicBezTo>
                    <a:cubicBezTo>
                      <a:pt x="391" y="2451"/>
                      <a:pt x="509" y="2484"/>
                      <a:pt x="637" y="2484"/>
                    </a:cubicBezTo>
                    <a:cubicBezTo>
                      <a:pt x="737" y="2484"/>
                      <a:pt x="844" y="2464"/>
                      <a:pt x="950" y="2428"/>
                    </a:cubicBezTo>
                    <a:cubicBezTo>
                      <a:pt x="1276" y="2320"/>
                      <a:pt x="1574" y="2130"/>
                      <a:pt x="1791" y="1859"/>
                    </a:cubicBezTo>
                    <a:cubicBezTo>
                      <a:pt x="1981" y="1588"/>
                      <a:pt x="2090" y="1208"/>
                      <a:pt x="2090" y="882"/>
                    </a:cubicBezTo>
                    <a:cubicBezTo>
                      <a:pt x="2090" y="584"/>
                      <a:pt x="1981" y="286"/>
                      <a:pt x="1764" y="123"/>
                    </a:cubicBezTo>
                    <a:cubicBezTo>
                      <a:pt x="1628" y="42"/>
                      <a:pt x="1479" y="1"/>
                      <a:pt x="1330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40"/>
              <p:cNvSpPr/>
              <p:nvPr/>
            </p:nvSpPr>
            <p:spPr>
              <a:xfrm>
                <a:off x="6182300" y="2365150"/>
                <a:ext cx="27150" cy="27825"/>
              </a:xfrm>
              <a:custGeom>
                <a:rect b="b" l="l" r="r" t="t"/>
                <a:pathLst>
                  <a:path extrusionOk="0" h="1113" w="1086">
                    <a:moveTo>
                      <a:pt x="411" y="1"/>
                    </a:moveTo>
                    <a:cubicBezTo>
                      <a:pt x="258" y="1"/>
                      <a:pt x="122" y="62"/>
                      <a:pt x="55" y="224"/>
                    </a:cubicBezTo>
                    <a:cubicBezTo>
                      <a:pt x="0" y="306"/>
                      <a:pt x="0" y="414"/>
                      <a:pt x="0" y="523"/>
                    </a:cubicBezTo>
                    <a:cubicBezTo>
                      <a:pt x="0" y="658"/>
                      <a:pt x="55" y="794"/>
                      <a:pt x="136" y="930"/>
                    </a:cubicBezTo>
                    <a:cubicBezTo>
                      <a:pt x="217" y="1052"/>
                      <a:pt x="375" y="1113"/>
                      <a:pt x="529" y="1113"/>
                    </a:cubicBezTo>
                    <a:cubicBezTo>
                      <a:pt x="580" y="1113"/>
                      <a:pt x="631" y="1106"/>
                      <a:pt x="678" y="1092"/>
                    </a:cubicBezTo>
                    <a:cubicBezTo>
                      <a:pt x="895" y="1038"/>
                      <a:pt x="1031" y="848"/>
                      <a:pt x="1058" y="658"/>
                    </a:cubicBezTo>
                    <a:cubicBezTo>
                      <a:pt x="1085" y="441"/>
                      <a:pt x="1004" y="251"/>
                      <a:pt x="868" y="143"/>
                    </a:cubicBezTo>
                    <a:cubicBezTo>
                      <a:pt x="733" y="62"/>
                      <a:pt x="563" y="1"/>
                      <a:pt x="411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40"/>
              <p:cNvSpPr/>
              <p:nvPr/>
            </p:nvSpPr>
            <p:spPr>
              <a:xfrm>
                <a:off x="6167375" y="2042875"/>
                <a:ext cx="86375" cy="46475"/>
              </a:xfrm>
              <a:custGeom>
                <a:rect b="b" l="l" r="r" t="t"/>
                <a:pathLst>
                  <a:path extrusionOk="0" h="1859" w="3455">
                    <a:moveTo>
                      <a:pt x="2058" y="0"/>
                    </a:moveTo>
                    <a:cubicBezTo>
                      <a:pt x="1780" y="0"/>
                      <a:pt x="1514" y="40"/>
                      <a:pt x="1330" y="96"/>
                    </a:cubicBezTo>
                    <a:cubicBezTo>
                      <a:pt x="1004" y="150"/>
                      <a:pt x="733" y="259"/>
                      <a:pt x="516" y="421"/>
                    </a:cubicBezTo>
                    <a:cubicBezTo>
                      <a:pt x="380" y="530"/>
                      <a:pt x="245" y="638"/>
                      <a:pt x="136" y="801"/>
                    </a:cubicBezTo>
                    <a:cubicBezTo>
                      <a:pt x="28" y="937"/>
                      <a:pt x="1" y="1127"/>
                      <a:pt x="55" y="1316"/>
                    </a:cubicBezTo>
                    <a:cubicBezTo>
                      <a:pt x="163" y="1506"/>
                      <a:pt x="380" y="1615"/>
                      <a:pt x="597" y="1669"/>
                    </a:cubicBezTo>
                    <a:cubicBezTo>
                      <a:pt x="950" y="1778"/>
                      <a:pt x="1275" y="1859"/>
                      <a:pt x="1655" y="1859"/>
                    </a:cubicBezTo>
                    <a:cubicBezTo>
                      <a:pt x="2008" y="1859"/>
                      <a:pt x="2333" y="1859"/>
                      <a:pt x="2632" y="1723"/>
                    </a:cubicBezTo>
                    <a:cubicBezTo>
                      <a:pt x="2957" y="1561"/>
                      <a:pt x="3228" y="1316"/>
                      <a:pt x="3283" y="991"/>
                    </a:cubicBezTo>
                    <a:cubicBezTo>
                      <a:pt x="3455" y="226"/>
                      <a:pt x="2723" y="0"/>
                      <a:pt x="20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40"/>
              <p:cNvSpPr/>
              <p:nvPr/>
            </p:nvSpPr>
            <p:spPr>
              <a:xfrm>
                <a:off x="6668500" y="2123250"/>
                <a:ext cx="22400" cy="74600"/>
              </a:xfrm>
              <a:custGeom>
                <a:rect b="b" l="l" r="r" t="t"/>
                <a:pathLst>
                  <a:path extrusionOk="0" fill="none" h="2984" w="896">
                    <a:moveTo>
                      <a:pt x="624" y="0"/>
                    </a:moveTo>
                    <a:cubicBezTo>
                      <a:pt x="868" y="488"/>
                      <a:pt x="895" y="1031"/>
                      <a:pt x="814" y="1573"/>
                    </a:cubicBezTo>
                    <a:cubicBezTo>
                      <a:pt x="705" y="2116"/>
                      <a:pt x="407" y="2604"/>
                      <a:pt x="0" y="2984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9" name="Google Shape;779;p40"/>
              <p:cNvSpPr/>
              <p:nvPr/>
            </p:nvSpPr>
            <p:spPr>
              <a:xfrm>
                <a:off x="6645425" y="2210025"/>
                <a:ext cx="4775" cy="2750"/>
              </a:xfrm>
              <a:custGeom>
                <a:rect b="b" l="l" r="r" t="t"/>
                <a:pathLst>
                  <a:path extrusionOk="0" fill="none" h="110" w="191">
                    <a:moveTo>
                      <a:pt x="191" y="1"/>
                    </a:moveTo>
                    <a:lnTo>
                      <a:pt x="1" y="109"/>
                    </a:ln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40"/>
              <p:cNvSpPr/>
              <p:nvPr/>
            </p:nvSpPr>
            <p:spPr>
              <a:xfrm>
                <a:off x="6204000" y="2120525"/>
                <a:ext cx="76650" cy="37325"/>
              </a:xfrm>
              <a:custGeom>
                <a:rect b="b" l="l" r="r" t="t"/>
                <a:pathLst>
                  <a:path extrusionOk="0" fill="none" h="1493" w="3066">
                    <a:moveTo>
                      <a:pt x="3065" y="1"/>
                    </a:moveTo>
                    <a:cubicBezTo>
                      <a:pt x="2414" y="977"/>
                      <a:pt x="1140" y="1492"/>
                      <a:pt x="0" y="122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40"/>
              <p:cNvSpPr/>
              <p:nvPr/>
            </p:nvSpPr>
            <p:spPr>
              <a:xfrm>
                <a:off x="6356575" y="1978125"/>
                <a:ext cx="48150" cy="27825"/>
              </a:xfrm>
              <a:custGeom>
                <a:rect b="b" l="l" r="r" t="t"/>
                <a:pathLst>
                  <a:path extrusionOk="0" fill="none" h="1113" w="1926">
                    <a:moveTo>
                      <a:pt x="0" y="1"/>
                    </a:moveTo>
                    <a:cubicBezTo>
                      <a:pt x="54" y="407"/>
                      <a:pt x="326" y="814"/>
                      <a:pt x="733" y="950"/>
                    </a:cubicBezTo>
                    <a:cubicBezTo>
                      <a:pt x="1139" y="1113"/>
                      <a:pt x="1628" y="1004"/>
                      <a:pt x="1926" y="73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40"/>
              <p:cNvSpPr/>
              <p:nvPr/>
            </p:nvSpPr>
            <p:spPr>
              <a:xfrm>
                <a:off x="6450150" y="2324625"/>
                <a:ext cx="57650" cy="40725"/>
              </a:xfrm>
              <a:custGeom>
                <a:rect b="b" l="l" r="r" t="t"/>
                <a:pathLst>
                  <a:path extrusionOk="0" fill="none" h="1629" w="2306">
                    <a:moveTo>
                      <a:pt x="0" y="1466"/>
                    </a:moveTo>
                    <a:cubicBezTo>
                      <a:pt x="489" y="1628"/>
                      <a:pt x="1058" y="1574"/>
                      <a:pt x="1492" y="1303"/>
                    </a:cubicBezTo>
                    <a:cubicBezTo>
                      <a:pt x="1953" y="1032"/>
                      <a:pt x="2252" y="543"/>
                      <a:pt x="2306" y="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40"/>
              <p:cNvSpPr/>
              <p:nvPr/>
            </p:nvSpPr>
            <p:spPr>
              <a:xfrm>
                <a:off x="6248075" y="2347700"/>
                <a:ext cx="75300" cy="61050"/>
              </a:xfrm>
              <a:custGeom>
                <a:rect b="b" l="l" r="r" t="t"/>
                <a:pathLst>
                  <a:path extrusionOk="0" fill="none" h="2442" w="3012">
                    <a:moveTo>
                      <a:pt x="0" y="2224"/>
                    </a:moveTo>
                    <a:cubicBezTo>
                      <a:pt x="461" y="2414"/>
                      <a:pt x="1004" y="2441"/>
                      <a:pt x="1519" y="2306"/>
                    </a:cubicBezTo>
                    <a:cubicBezTo>
                      <a:pt x="1980" y="2170"/>
                      <a:pt x="2442" y="1845"/>
                      <a:pt x="2713" y="1411"/>
                    </a:cubicBezTo>
                    <a:cubicBezTo>
                      <a:pt x="2984" y="977"/>
                      <a:pt x="3011" y="434"/>
                      <a:pt x="2767" y="0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4" name="Google Shape;784;p40"/>
            <p:cNvGrpSpPr/>
            <p:nvPr/>
          </p:nvGrpSpPr>
          <p:grpSpPr>
            <a:xfrm>
              <a:off x="2702850" y="4229625"/>
              <a:ext cx="605550" cy="551200"/>
              <a:chOff x="5782225" y="3227825"/>
              <a:chExt cx="605550" cy="551200"/>
            </a:xfrm>
          </p:grpSpPr>
          <p:sp>
            <p:nvSpPr>
              <p:cNvPr id="785" name="Google Shape;785;p40"/>
              <p:cNvSpPr/>
              <p:nvPr/>
            </p:nvSpPr>
            <p:spPr>
              <a:xfrm>
                <a:off x="5782225" y="3227825"/>
                <a:ext cx="605550" cy="551200"/>
              </a:xfrm>
              <a:custGeom>
                <a:rect b="b" l="l" r="r" t="t"/>
                <a:pathLst>
                  <a:path extrusionOk="0" h="22048" w="24222">
                    <a:moveTo>
                      <a:pt x="12911" y="0"/>
                    </a:moveTo>
                    <a:cubicBezTo>
                      <a:pt x="10095" y="0"/>
                      <a:pt x="7203" y="971"/>
                      <a:pt x="4883" y="2714"/>
                    </a:cubicBezTo>
                    <a:cubicBezTo>
                      <a:pt x="3445" y="3880"/>
                      <a:pt x="2252" y="5399"/>
                      <a:pt x="1546" y="7108"/>
                    </a:cubicBezTo>
                    <a:cubicBezTo>
                      <a:pt x="0" y="10878"/>
                      <a:pt x="895" y="15435"/>
                      <a:pt x="3608" y="18419"/>
                    </a:cubicBezTo>
                    <a:cubicBezTo>
                      <a:pt x="5722" y="20744"/>
                      <a:pt x="8873" y="22048"/>
                      <a:pt x="12036" y="22048"/>
                    </a:cubicBezTo>
                    <a:cubicBezTo>
                      <a:pt x="12931" y="22048"/>
                      <a:pt x="13828" y="21943"/>
                      <a:pt x="14701" y="21728"/>
                    </a:cubicBezTo>
                    <a:cubicBezTo>
                      <a:pt x="17007" y="21131"/>
                      <a:pt x="19095" y="19856"/>
                      <a:pt x="20614" y="18066"/>
                    </a:cubicBezTo>
                    <a:cubicBezTo>
                      <a:pt x="23734" y="14377"/>
                      <a:pt x="24222" y="8681"/>
                      <a:pt x="21645" y="4613"/>
                    </a:cubicBezTo>
                    <a:cubicBezTo>
                      <a:pt x="19611" y="1420"/>
                      <a:pt x="16317" y="0"/>
                      <a:pt x="12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40"/>
              <p:cNvSpPr/>
              <p:nvPr/>
            </p:nvSpPr>
            <p:spPr>
              <a:xfrm>
                <a:off x="5826300" y="3261875"/>
                <a:ext cx="518775" cy="482075"/>
              </a:xfrm>
              <a:custGeom>
                <a:rect b="b" l="l" r="r" t="t"/>
                <a:pathLst>
                  <a:path extrusionOk="0" h="19283" w="20751">
                    <a:moveTo>
                      <a:pt x="10189" y="1"/>
                    </a:moveTo>
                    <a:cubicBezTo>
                      <a:pt x="9080" y="1"/>
                      <a:pt x="7972" y="177"/>
                      <a:pt x="6917" y="538"/>
                    </a:cubicBezTo>
                    <a:cubicBezTo>
                      <a:pt x="2930" y="1895"/>
                      <a:pt x="0" y="6045"/>
                      <a:pt x="136" y="10276"/>
                    </a:cubicBezTo>
                    <a:cubicBezTo>
                      <a:pt x="335" y="15854"/>
                      <a:pt x="5426" y="19283"/>
                      <a:pt x="10646" y="19283"/>
                    </a:cubicBezTo>
                    <a:cubicBezTo>
                      <a:pt x="11112" y="19283"/>
                      <a:pt x="11579" y="19255"/>
                      <a:pt x="12043" y="19200"/>
                    </a:cubicBezTo>
                    <a:cubicBezTo>
                      <a:pt x="13644" y="19010"/>
                      <a:pt x="15244" y="18386"/>
                      <a:pt x="16519" y="17409"/>
                    </a:cubicBezTo>
                    <a:cubicBezTo>
                      <a:pt x="19367" y="15240"/>
                      <a:pt x="20750" y="11361"/>
                      <a:pt x="20018" y="7862"/>
                    </a:cubicBezTo>
                    <a:cubicBezTo>
                      <a:pt x="19258" y="4390"/>
                      <a:pt x="16492" y="1406"/>
                      <a:pt x="13074" y="403"/>
                    </a:cubicBezTo>
                    <a:cubicBezTo>
                      <a:pt x="12136" y="137"/>
                      <a:pt x="11162" y="1"/>
                      <a:pt x="101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40"/>
              <p:cNvSpPr/>
              <p:nvPr/>
            </p:nvSpPr>
            <p:spPr>
              <a:xfrm>
                <a:off x="6024975" y="3289775"/>
                <a:ext cx="118700" cy="187725"/>
              </a:xfrm>
              <a:custGeom>
                <a:rect b="b" l="l" r="r" t="t"/>
                <a:pathLst>
                  <a:path extrusionOk="0" h="7509" w="4748">
                    <a:moveTo>
                      <a:pt x="2327" y="1"/>
                    </a:moveTo>
                    <a:cubicBezTo>
                      <a:pt x="1605" y="1"/>
                      <a:pt x="901" y="367"/>
                      <a:pt x="516" y="968"/>
                    </a:cubicBezTo>
                    <a:cubicBezTo>
                      <a:pt x="1" y="1701"/>
                      <a:pt x="55" y="2732"/>
                      <a:pt x="245" y="3627"/>
                    </a:cubicBezTo>
                    <a:cubicBezTo>
                      <a:pt x="407" y="4413"/>
                      <a:pt x="923" y="7370"/>
                      <a:pt x="1899" y="7505"/>
                    </a:cubicBezTo>
                    <a:cubicBezTo>
                      <a:pt x="1920" y="7508"/>
                      <a:pt x="1941" y="7509"/>
                      <a:pt x="1962" y="7509"/>
                    </a:cubicBezTo>
                    <a:cubicBezTo>
                      <a:pt x="2942" y="7509"/>
                      <a:pt x="3858" y="5048"/>
                      <a:pt x="4151" y="4305"/>
                    </a:cubicBezTo>
                    <a:cubicBezTo>
                      <a:pt x="4503" y="3410"/>
                      <a:pt x="4747" y="2379"/>
                      <a:pt x="4395" y="1484"/>
                    </a:cubicBezTo>
                    <a:cubicBezTo>
                      <a:pt x="4123" y="697"/>
                      <a:pt x="3418" y="128"/>
                      <a:pt x="2604" y="19"/>
                    </a:cubicBezTo>
                    <a:cubicBezTo>
                      <a:pt x="2512" y="7"/>
                      <a:pt x="2419" y="1"/>
                      <a:pt x="23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40"/>
              <p:cNvSpPr/>
              <p:nvPr/>
            </p:nvSpPr>
            <p:spPr>
              <a:xfrm>
                <a:off x="6106350" y="3370350"/>
                <a:ext cx="169550" cy="128700"/>
              </a:xfrm>
              <a:custGeom>
                <a:rect b="b" l="l" r="r" t="t"/>
                <a:pathLst>
                  <a:path extrusionOk="0" h="5148" w="6782">
                    <a:moveTo>
                      <a:pt x="5010" y="0"/>
                    </a:moveTo>
                    <a:cubicBezTo>
                      <a:pt x="4583" y="0"/>
                      <a:pt x="4143" y="133"/>
                      <a:pt x="3771" y="295"/>
                    </a:cubicBezTo>
                    <a:cubicBezTo>
                      <a:pt x="3120" y="593"/>
                      <a:pt x="2496" y="973"/>
                      <a:pt x="1953" y="1434"/>
                    </a:cubicBezTo>
                    <a:cubicBezTo>
                      <a:pt x="1248" y="2112"/>
                      <a:pt x="0" y="3577"/>
                      <a:pt x="163" y="4662"/>
                    </a:cubicBezTo>
                    <a:cubicBezTo>
                      <a:pt x="233" y="5020"/>
                      <a:pt x="584" y="5148"/>
                      <a:pt x="1051" y="5148"/>
                    </a:cubicBezTo>
                    <a:cubicBezTo>
                      <a:pt x="2034" y="5148"/>
                      <a:pt x="3528" y="4583"/>
                      <a:pt x="3988" y="4418"/>
                    </a:cubicBezTo>
                    <a:cubicBezTo>
                      <a:pt x="4910" y="4092"/>
                      <a:pt x="5832" y="3604"/>
                      <a:pt x="6293" y="2763"/>
                    </a:cubicBezTo>
                    <a:cubicBezTo>
                      <a:pt x="6781" y="1950"/>
                      <a:pt x="6673" y="702"/>
                      <a:pt x="5832" y="214"/>
                    </a:cubicBezTo>
                    <a:cubicBezTo>
                      <a:pt x="5581" y="61"/>
                      <a:pt x="5299" y="0"/>
                      <a:pt x="50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40"/>
              <p:cNvSpPr/>
              <p:nvPr/>
            </p:nvSpPr>
            <p:spPr>
              <a:xfrm>
                <a:off x="5885300" y="3341050"/>
                <a:ext cx="157325" cy="152250"/>
              </a:xfrm>
              <a:custGeom>
                <a:rect b="b" l="l" r="r" t="t"/>
                <a:pathLst>
                  <a:path extrusionOk="0" h="6090" w="6293">
                    <a:moveTo>
                      <a:pt x="2643" y="0"/>
                    </a:moveTo>
                    <a:cubicBezTo>
                      <a:pt x="2032" y="0"/>
                      <a:pt x="1452" y="473"/>
                      <a:pt x="977" y="925"/>
                    </a:cubicBezTo>
                    <a:cubicBezTo>
                      <a:pt x="488" y="1386"/>
                      <a:pt x="54" y="1955"/>
                      <a:pt x="27" y="2633"/>
                    </a:cubicBezTo>
                    <a:cubicBezTo>
                      <a:pt x="0" y="3176"/>
                      <a:pt x="271" y="3691"/>
                      <a:pt x="624" y="4071"/>
                    </a:cubicBezTo>
                    <a:cubicBezTo>
                      <a:pt x="1004" y="4451"/>
                      <a:pt x="1492" y="4722"/>
                      <a:pt x="1953" y="4939"/>
                    </a:cubicBezTo>
                    <a:cubicBezTo>
                      <a:pt x="2658" y="5292"/>
                      <a:pt x="3391" y="5563"/>
                      <a:pt x="4123" y="5726"/>
                    </a:cubicBezTo>
                    <a:cubicBezTo>
                      <a:pt x="4549" y="5832"/>
                      <a:pt x="5327" y="6089"/>
                      <a:pt x="5891" y="6089"/>
                    </a:cubicBezTo>
                    <a:cubicBezTo>
                      <a:pt x="6045" y="6089"/>
                      <a:pt x="6182" y="6070"/>
                      <a:pt x="6293" y="6024"/>
                    </a:cubicBezTo>
                    <a:cubicBezTo>
                      <a:pt x="5777" y="4505"/>
                      <a:pt x="4910" y="3013"/>
                      <a:pt x="4231" y="1521"/>
                    </a:cubicBezTo>
                    <a:cubicBezTo>
                      <a:pt x="3933" y="870"/>
                      <a:pt x="3553" y="192"/>
                      <a:pt x="2902" y="30"/>
                    </a:cubicBezTo>
                    <a:cubicBezTo>
                      <a:pt x="2815" y="10"/>
                      <a:pt x="2729" y="0"/>
                      <a:pt x="26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40"/>
              <p:cNvSpPr/>
              <p:nvPr/>
            </p:nvSpPr>
            <p:spPr>
              <a:xfrm>
                <a:off x="5858850" y="3498100"/>
                <a:ext cx="187850" cy="127625"/>
              </a:xfrm>
              <a:custGeom>
                <a:rect b="b" l="l" r="r" t="t"/>
                <a:pathLst>
                  <a:path extrusionOk="0" h="5105" w="7514">
                    <a:moveTo>
                      <a:pt x="1720" y="1"/>
                    </a:moveTo>
                    <a:cubicBezTo>
                      <a:pt x="1317" y="1"/>
                      <a:pt x="924" y="61"/>
                      <a:pt x="597" y="284"/>
                    </a:cubicBezTo>
                    <a:cubicBezTo>
                      <a:pt x="244" y="556"/>
                      <a:pt x="55" y="1044"/>
                      <a:pt x="27" y="1478"/>
                    </a:cubicBezTo>
                    <a:cubicBezTo>
                      <a:pt x="0" y="1939"/>
                      <a:pt x="109" y="2400"/>
                      <a:pt x="190" y="2834"/>
                    </a:cubicBezTo>
                    <a:cubicBezTo>
                      <a:pt x="380" y="3539"/>
                      <a:pt x="570" y="4299"/>
                      <a:pt x="1139" y="4733"/>
                    </a:cubicBezTo>
                    <a:cubicBezTo>
                      <a:pt x="1510" y="5002"/>
                      <a:pt x="1942" y="5104"/>
                      <a:pt x="2392" y="5104"/>
                    </a:cubicBezTo>
                    <a:cubicBezTo>
                      <a:pt x="2668" y="5104"/>
                      <a:pt x="2950" y="5066"/>
                      <a:pt x="3228" y="5004"/>
                    </a:cubicBezTo>
                    <a:cubicBezTo>
                      <a:pt x="4584" y="4706"/>
                      <a:pt x="5751" y="3892"/>
                      <a:pt x="6564" y="2807"/>
                    </a:cubicBezTo>
                    <a:cubicBezTo>
                      <a:pt x="7514" y="1505"/>
                      <a:pt x="6890" y="556"/>
                      <a:pt x="5425" y="393"/>
                    </a:cubicBezTo>
                    <a:cubicBezTo>
                      <a:pt x="4449" y="284"/>
                      <a:pt x="3418" y="203"/>
                      <a:pt x="2414" y="40"/>
                    </a:cubicBezTo>
                    <a:cubicBezTo>
                      <a:pt x="2186" y="20"/>
                      <a:pt x="1951" y="1"/>
                      <a:pt x="17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40"/>
              <p:cNvSpPr/>
              <p:nvPr/>
            </p:nvSpPr>
            <p:spPr>
              <a:xfrm>
                <a:off x="5978200" y="3526075"/>
                <a:ext cx="137675" cy="192925"/>
              </a:xfrm>
              <a:custGeom>
                <a:rect b="b" l="l" r="r" t="t"/>
                <a:pathLst>
                  <a:path extrusionOk="0" h="7717" w="5507">
                    <a:moveTo>
                      <a:pt x="3941" y="0"/>
                    </a:moveTo>
                    <a:cubicBezTo>
                      <a:pt x="3320" y="0"/>
                      <a:pt x="2836" y="1179"/>
                      <a:pt x="2577" y="1579"/>
                    </a:cubicBezTo>
                    <a:cubicBezTo>
                      <a:pt x="1980" y="2502"/>
                      <a:pt x="1383" y="3424"/>
                      <a:pt x="814" y="4319"/>
                    </a:cubicBezTo>
                    <a:cubicBezTo>
                      <a:pt x="407" y="4943"/>
                      <a:pt x="0" y="5675"/>
                      <a:pt x="244" y="6407"/>
                    </a:cubicBezTo>
                    <a:cubicBezTo>
                      <a:pt x="380" y="6814"/>
                      <a:pt x="760" y="7113"/>
                      <a:pt x="1112" y="7275"/>
                    </a:cubicBezTo>
                    <a:cubicBezTo>
                      <a:pt x="1519" y="7438"/>
                      <a:pt x="1926" y="7520"/>
                      <a:pt x="2387" y="7628"/>
                    </a:cubicBezTo>
                    <a:cubicBezTo>
                      <a:pt x="2685" y="7669"/>
                      <a:pt x="2997" y="7716"/>
                      <a:pt x="3302" y="7716"/>
                    </a:cubicBezTo>
                    <a:cubicBezTo>
                      <a:pt x="3608" y="7716"/>
                      <a:pt x="3906" y="7669"/>
                      <a:pt x="4177" y="7520"/>
                    </a:cubicBezTo>
                    <a:cubicBezTo>
                      <a:pt x="4855" y="7140"/>
                      <a:pt x="5154" y="6326"/>
                      <a:pt x="5262" y="5539"/>
                    </a:cubicBezTo>
                    <a:cubicBezTo>
                      <a:pt x="5506" y="3993"/>
                      <a:pt x="5316" y="2366"/>
                      <a:pt x="4774" y="901"/>
                    </a:cubicBezTo>
                    <a:cubicBezTo>
                      <a:pt x="4665" y="603"/>
                      <a:pt x="4503" y="250"/>
                      <a:pt x="4231" y="88"/>
                    </a:cubicBezTo>
                    <a:cubicBezTo>
                      <a:pt x="4132" y="27"/>
                      <a:pt x="4035" y="0"/>
                      <a:pt x="3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40"/>
              <p:cNvSpPr/>
              <p:nvPr/>
            </p:nvSpPr>
            <p:spPr>
              <a:xfrm>
                <a:off x="6109050" y="3506475"/>
                <a:ext cx="179725" cy="173650"/>
              </a:xfrm>
              <a:custGeom>
                <a:rect b="b" l="l" r="r" t="t"/>
                <a:pathLst>
                  <a:path extrusionOk="0" h="6946" w="7189">
                    <a:moveTo>
                      <a:pt x="5684" y="0"/>
                    </a:moveTo>
                    <a:cubicBezTo>
                      <a:pt x="5517" y="0"/>
                      <a:pt x="5347" y="14"/>
                      <a:pt x="5182" y="31"/>
                    </a:cubicBezTo>
                    <a:cubicBezTo>
                      <a:pt x="3690" y="166"/>
                      <a:pt x="2225" y="329"/>
                      <a:pt x="760" y="573"/>
                    </a:cubicBezTo>
                    <a:cubicBezTo>
                      <a:pt x="543" y="600"/>
                      <a:pt x="299" y="682"/>
                      <a:pt x="164" y="844"/>
                    </a:cubicBezTo>
                    <a:cubicBezTo>
                      <a:pt x="1" y="1034"/>
                      <a:pt x="55" y="1360"/>
                      <a:pt x="137" y="1631"/>
                    </a:cubicBezTo>
                    <a:cubicBezTo>
                      <a:pt x="489" y="2879"/>
                      <a:pt x="950" y="4126"/>
                      <a:pt x="1520" y="5320"/>
                    </a:cubicBezTo>
                    <a:cubicBezTo>
                      <a:pt x="1656" y="5591"/>
                      <a:pt x="1791" y="5862"/>
                      <a:pt x="1900" y="6134"/>
                    </a:cubicBezTo>
                    <a:cubicBezTo>
                      <a:pt x="1927" y="6296"/>
                      <a:pt x="1954" y="6513"/>
                      <a:pt x="2035" y="6622"/>
                    </a:cubicBezTo>
                    <a:cubicBezTo>
                      <a:pt x="2152" y="6870"/>
                      <a:pt x="2386" y="6945"/>
                      <a:pt x="2641" y="6945"/>
                    </a:cubicBezTo>
                    <a:cubicBezTo>
                      <a:pt x="2860" y="6945"/>
                      <a:pt x="3095" y="6889"/>
                      <a:pt x="3283" y="6839"/>
                    </a:cubicBezTo>
                    <a:cubicBezTo>
                      <a:pt x="4476" y="6513"/>
                      <a:pt x="5507" y="5754"/>
                      <a:pt x="6185" y="4750"/>
                    </a:cubicBezTo>
                    <a:cubicBezTo>
                      <a:pt x="6863" y="3720"/>
                      <a:pt x="7189" y="2472"/>
                      <a:pt x="6999" y="1251"/>
                    </a:cubicBezTo>
                    <a:cubicBezTo>
                      <a:pt x="6972" y="926"/>
                      <a:pt x="6918" y="600"/>
                      <a:pt x="6673" y="356"/>
                    </a:cubicBezTo>
                    <a:cubicBezTo>
                      <a:pt x="6428" y="73"/>
                      <a:pt x="6065" y="0"/>
                      <a:pt x="5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40"/>
              <p:cNvSpPr/>
              <p:nvPr/>
            </p:nvSpPr>
            <p:spPr>
              <a:xfrm>
                <a:off x="5885975" y="3343800"/>
                <a:ext cx="156650" cy="149900"/>
              </a:xfrm>
              <a:custGeom>
                <a:rect b="b" l="l" r="r" t="t"/>
                <a:pathLst>
                  <a:path extrusionOk="0" h="5996" w="6266">
                    <a:moveTo>
                      <a:pt x="2170" y="1"/>
                    </a:moveTo>
                    <a:cubicBezTo>
                      <a:pt x="2034" y="28"/>
                      <a:pt x="1926" y="82"/>
                      <a:pt x="1790" y="164"/>
                    </a:cubicBezTo>
                    <a:cubicBezTo>
                      <a:pt x="2550" y="1574"/>
                      <a:pt x="3391" y="2903"/>
                      <a:pt x="4367" y="4124"/>
                    </a:cubicBezTo>
                    <a:cubicBezTo>
                      <a:pt x="3174" y="3066"/>
                      <a:pt x="2007" y="2035"/>
                      <a:pt x="841" y="896"/>
                    </a:cubicBezTo>
                    <a:cubicBezTo>
                      <a:pt x="733" y="1005"/>
                      <a:pt x="678" y="1113"/>
                      <a:pt x="570" y="1194"/>
                    </a:cubicBezTo>
                    <a:cubicBezTo>
                      <a:pt x="2034" y="2605"/>
                      <a:pt x="3526" y="3961"/>
                      <a:pt x="5045" y="5236"/>
                    </a:cubicBezTo>
                    <a:cubicBezTo>
                      <a:pt x="3282" y="4449"/>
                      <a:pt x="1601" y="3554"/>
                      <a:pt x="0" y="2496"/>
                    </a:cubicBezTo>
                    <a:lnTo>
                      <a:pt x="0" y="2551"/>
                    </a:lnTo>
                    <a:cubicBezTo>
                      <a:pt x="0" y="2740"/>
                      <a:pt x="0" y="2876"/>
                      <a:pt x="54" y="3012"/>
                    </a:cubicBezTo>
                    <a:cubicBezTo>
                      <a:pt x="1899" y="4178"/>
                      <a:pt x="3825" y="5182"/>
                      <a:pt x="5859" y="5995"/>
                    </a:cubicBezTo>
                    <a:cubicBezTo>
                      <a:pt x="6022" y="5995"/>
                      <a:pt x="6157" y="5968"/>
                      <a:pt x="6266" y="5914"/>
                    </a:cubicBezTo>
                    <a:cubicBezTo>
                      <a:pt x="6239" y="5778"/>
                      <a:pt x="6157" y="5616"/>
                      <a:pt x="6103" y="5480"/>
                    </a:cubicBezTo>
                    <a:cubicBezTo>
                      <a:pt x="4530" y="3825"/>
                      <a:pt x="3228" y="1981"/>
                      <a:pt x="2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40"/>
              <p:cNvSpPr/>
              <p:nvPr/>
            </p:nvSpPr>
            <p:spPr>
              <a:xfrm>
                <a:off x="5859525" y="3514025"/>
                <a:ext cx="174975" cy="94950"/>
              </a:xfrm>
              <a:custGeom>
                <a:rect b="b" l="l" r="r" t="t"/>
                <a:pathLst>
                  <a:path extrusionOk="0" h="3798" w="6999">
                    <a:moveTo>
                      <a:pt x="272" y="0"/>
                    </a:moveTo>
                    <a:lnTo>
                      <a:pt x="82" y="407"/>
                    </a:lnTo>
                    <a:cubicBezTo>
                      <a:pt x="309" y="404"/>
                      <a:pt x="536" y="402"/>
                      <a:pt x="763" y="402"/>
                    </a:cubicBezTo>
                    <a:cubicBezTo>
                      <a:pt x="2435" y="402"/>
                      <a:pt x="4106" y="494"/>
                      <a:pt x="5778" y="732"/>
                    </a:cubicBezTo>
                    <a:cubicBezTo>
                      <a:pt x="3879" y="1112"/>
                      <a:pt x="1926" y="1410"/>
                      <a:pt x="0" y="1627"/>
                    </a:cubicBezTo>
                    <a:cubicBezTo>
                      <a:pt x="28" y="1763"/>
                      <a:pt x="28" y="1899"/>
                      <a:pt x="82" y="2034"/>
                    </a:cubicBezTo>
                    <a:cubicBezTo>
                      <a:pt x="2008" y="1790"/>
                      <a:pt x="3933" y="1519"/>
                      <a:pt x="5859" y="1139"/>
                    </a:cubicBezTo>
                    <a:lnTo>
                      <a:pt x="5859" y="1139"/>
                    </a:lnTo>
                    <a:cubicBezTo>
                      <a:pt x="4177" y="2061"/>
                      <a:pt x="2387" y="2848"/>
                      <a:pt x="516" y="3445"/>
                    </a:cubicBezTo>
                    <a:cubicBezTo>
                      <a:pt x="651" y="3553"/>
                      <a:pt x="706" y="3662"/>
                      <a:pt x="787" y="3797"/>
                    </a:cubicBezTo>
                    <a:cubicBezTo>
                      <a:pt x="2957" y="3092"/>
                      <a:pt x="5018" y="2143"/>
                      <a:pt x="6998" y="976"/>
                    </a:cubicBezTo>
                    <a:cubicBezTo>
                      <a:pt x="6998" y="814"/>
                      <a:pt x="6917" y="651"/>
                      <a:pt x="6808" y="515"/>
                    </a:cubicBezTo>
                    <a:cubicBezTo>
                      <a:pt x="4639" y="163"/>
                      <a:pt x="2469" y="0"/>
                      <a:pt x="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40"/>
              <p:cNvSpPr/>
              <p:nvPr/>
            </p:nvSpPr>
            <p:spPr>
              <a:xfrm>
                <a:off x="6111775" y="3520800"/>
                <a:ext cx="173625" cy="149875"/>
              </a:xfrm>
              <a:custGeom>
                <a:rect b="b" l="l" r="r" t="t"/>
                <a:pathLst>
                  <a:path extrusionOk="0" h="5995" w="6945">
                    <a:moveTo>
                      <a:pt x="651" y="0"/>
                    </a:moveTo>
                    <a:cubicBezTo>
                      <a:pt x="462" y="27"/>
                      <a:pt x="190" y="54"/>
                      <a:pt x="82" y="271"/>
                    </a:cubicBezTo>
                    <a:cubicBezTo>
                      <a:pt x="55" y="326"/>
                      <a:pt x="0" y="380"/>
                      <a:pt x="0" y="434"/>
                    </a:cubicBezTo>
                    <a:cubicBezTo>
                      <a:pt x="55" y="461"/>
                      <a:pt x="82" y="461"/>
                      <a:pt x="82" y="488"/>
                    </a:cubicBezTo>
                    <a:cubicBezTo>
                      <a:pt x="1411" y="2333"/>
                      <a:pt x="2767" y="4177"/>
                      <a:pt x="4042" y="5995"/>
                    </a:cubicBezTo>
                    <a:cubicBezTo>
                      <a:pt x="4178" y="5940"/>
                      <a:pt x="4286" y="5859"/>
                      <a:pt x="4395" y="5778"/>
                    </a:cubicBezTo>
                    <a:cubicBezTo>
                      <a:pt x="3364" y="4394"/>
                      <a:pt x="2360" y="2984"/>
                      <a:pt x="1330" y="1601"/>
                    </a:cubicBezTo>
                    <a:lnTo>
                      <a:pt x="1330" y="1601"/>
                    </a:lnTo>
                    <a:cubicBezTo>
                      <a:pt x="2713" y="2713"/>
                      <a:pt x="4178" y="3743"/>
                      <a:pt x="5669" y="4747"/>
                    </a:cubicBezTo>
                    <a:cubicBezTo>
                      <a:pt x="5778" y="4638"/>
                      <a:pt x="5859" y="4530"/>
                      <a:pt x="5941" y="4449"/>
                    </a:cubicBezTo>
                    <a:cubicBezTo>
                      <a:pt x="4259" y="3364"/>
                      <a:pt x="2659" y="2143"/>
                      <a:pt x="1113" y="841"/>
                    </a:cubicBezTo>
                    <a:lnTo>
                      <a:pt x="1113" y="841"/>
                    </a:lnTo>
                    <a:cubicBezTo>
                      <a:pt x="2930" y="1628"/>
                      <a:pt x="4747" y="2496"/>
                      <a:pt x="6537" y="3445"/>
                    </a:cubicBezTo>
                    <a:cubicBezTo>
                      <a:pt x="6592" y="3309"/>
                      <a:pt x="6619" y="3228"/>
                      <a:pt x="6673" y="3065"/>
                    </a:cubicBezTo>
                    <a:cubicBezTo>
                      <a:pt x="4910" y="2116"/>
                      <a:pt x="3093" y="1248"/>
                      <a:pt x="1248" y="461"/>
                    </a:cubicBezTo>
                    <a:lnTo>
                      <a:pt x="1248" y="461"/>
                    </a:lnTo>
                    <a:lnTo>
                      <a:pt x="6944" y="1112"/>
                    </a:lnTo>
                    <a:cubicBezTo>
                      <a:pt x="6944" y="977"/>
                      <a:pt x="6890" y="841"/>
                      <a:pt x="6890" y="705"/>
                    </a:cubicBezTo>
                    <a:lnTo>
                      <a:pt x="65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40"/>
              <p:cNvSpPr/>
              <p:nvPr/>
            </p:nvSpPr>
            <p:spPr>
              <a:xfrm>
                <a:off x="6110425" y="3372975"/>
                <a:ext cx="159375" cy="118675"/>
              </a:xfrm>
              <a:custGeom>
                <a:rect b="b" l="l" r="r" t="t"/>
                <a:pathLst>
                  <a:path extrusionOk="0" h="4747" w="6375">
                    <a:moveTo>
                      <a:pt x="5289" y="0"/>
                    </a:moveTo>
                    <a:lnTo>
                      <a:pt x="27" y="4150"/>
                    </a:lnTo>
                    <a:cubicBezTo>
                      <a:pt x="0" y="4286"/>
                      <a:pt x="0" y="4421"/>
                      <a:pt x="27" y="4557"/>
                    </a:cubicBezTo>
                    <a:cubicBezTo>
                      <a:pt x="27" y="4611"/>
                      <a:pt x="54" y="4693"/>
                      <a:pt x="109" y="4747"/>
                    </a:cubicBezTo>
                    <a:cubicBezTo>
                      <a:pt x="163" y="4720"/>
                      <a:pt x="244" y="4666"/>
                      <a:pt x="353" y="4611"/>
                    </a:cubicBezTo>
                    <a:lnTo>
                      <a:pt x="6103" y="2767"/>
                    </a:lnTo>
                    <a:cubicBezTo>
                      <a:pt x="6103" y="2713"/>
                      <a:pt x="6130" y="2713"/>
                      <a:pt x="6130" y="2686"/>
                    </a:cubicBezTo>
                    <a:cubicBezTo>
                      <a:pt x="6212" y="2550"/>
                      <a:pt x="6266" y="2414"/>
                      <a:pt x="6320" y="2279"/>
                    </a:cubicBezTo>
                    <a:lnTo>
                      <a:pt x="6320" y="2279"/>
                    </a:lnTo>
                    <a:lnTo>
                      <a:pt x="1845" y="3743"/>
                    </a:lnTo>
                    <a:cubicBezTo>
                      <a:pt x="3336" y="2848"/>
                      <a:pt x="4855" y="2007"/>
                      <a:pt x="6374" y="1167"/>
                    </a:cubicBezTo>
                    <a:cubicBezTo>
                      <a:pt x="6347" y="1031"/>
                      <a:pt x="6320" y="895"/>
                      <a:pt x="6239" y="787"/>
                    </a:cubicBezTo>
                    <a:cubicBezTo>
                      <a:pt x="4693" y="1628"/>
                      <a:pt x="3119" y="2523"/>
                      <a:pt x="1601" y="3445"/>
                    </a:cubicBezTo>
                    <a:lnTo>
                      <a:pt x="5696" y="190"/>
                    </a:lnTo>
                    <a:lnTo>
                      <a:pt x="5669" y="136"/>
                    </a:lnTo>
                    <a:cubicBezTo>
                      <a:pt x="5533" y="82"/>
                      <a:pt x="5425" y="27"/>
                      <a:pt x="52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40"/>
              <p:cNvSpPr/>
              <p:nvPr/>
            </p:nvSpPr>
            <p:spPr>
              <a:xfrm>
                <a:off x="5997175" y="3525100"/>
                <a:ext cx="92250" cy="191700"/>
              </a:xfrm>
              <a:custGeom>
                <a:rect b="b" l="l" r="r" t="t"/>
                <a:pathLst>
                  <a:path extrusionOk="0" h="7668" w="3690">
                    <a:moveTo>
                      <a:pt x="3144" y="1"/>
                    </a:moveTo>
                    <a:cubicBezTo>
                      <a:pt x="3059" y="1"/>
                      <a:pt x="2978" y="20"/>
                      <a:pt x="2903" y="45"/>
                    </a:cubicBezTo>
                    <a:cubicBezTo>
                      <a:pt x="2035" y="2432"/>
                      <a:pt x="1031" y="4765"/>
                      <a:pt x="1" y="7043"/>
                    </a:cubicBezTo>
                    <a:cubicBezTo>
                      <a:pt x="82" y="7125"/>
                      <a:pt x="218" y="7206"/>
                      <a:pt x="326" y="7260"/>
                    </a:cubicBezTo>
                    <a:cubicBezTo>
                      <a:pt x="1275" y="5280"/>
                      <a:pt x="2170" y="3246"/>
                      <a:pt x="2930" y="1184"/>
                    </a:cubicBezTo>
                    <a:lnTo>
                      <a:pt x="2930" y="1184"/>
                    </a:lnTo>
                    <a:lnTo>
                      <a:pt x="1519" y="7613"/>
                    </a:lnTo>
                    <a:lnTo>
                      <a:pt x="1574" y="7613"/>
                    </a:lnTo>
                    <a:cubicBezTo>
                      <a:pt x="1682" y="7667"/>
                      <a:pt x="1791" y="7667"/>
                      <a:pt x="1899" y="7667"/>
                    </a:cubicBezTo>
                    <a:lnTo>
                      <a:pt x="3255" y="1483"/>
                    </a:lnTo>
                    <a:lnTo>
                      <a:pt x="3066" y="7613"/>
                    </a:lnTo>
                    <a:cubicBezTo>
                      <a:pt x="3174" y="7586"/>
                      <a:pt x="3310" y="7559"/>
                      <a:pt x="3418" y="7477"/>
                    </a:cubicBezTo>
                    <a:cubicBezTo>
                      <a:pt x="3445" y="7477"/>
                      <a:pt x="3445" y="7450"/>
                      <a:pt x="3472" y="7450"/>
                    </a:cubicBezTo>
                    <a:lnTo>
                      <a:pt x="3689" y="289"/>
                    </a:lnTo>
                    <a:cubicBezTo>
                      <a:pt x="3608" y="235"/>
                      <a:pt x="3554" y="127"/>
                      <a:pt x="3445" y="99"/>
                    </a:cubicBezTo>
                    <a:cubicBezTo>
                      <a:pt x="3343" y="27"/>
                      <a:pt x="3241" y="1"/>
                      <a:pt x="3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40"/>
              <p:cNvSpPr/>
              <p:nvPr/>
            </p:nvSpPr>
            <p:spPr>
              <a:xfrm>
                <a:off x="6038550" y="3288200"/>
                <a:ext cx="85450" cy="188550"/>
              </a:xfrm>
              <a:custGeom>
                <a:rect b="b" l="l" r="r" t="t"/>
                <a:pathLst>
                  <a:path extrusionOk="0" h="7542" w="3418">
                    <a:moveTo>
                      <a:pt x="1790" y="1"/>
                    </a:moveTo>
                    <a:cubicBezTo>
                      <a:pt x="1655" y="1"/>
                      <a:pt x="1519" y="1"/>
                      <a:pt x="1383" y="55"/>
                    </a:cubicBezTo>
                    <a:lnTo>
                      <a:pt x="1248" y="6239"/>
                    </a:lnTo>
                    <a:cubicBezTo>
                      <a:pt x="841" y="4395"/>
                      <a:pt x="515" y="2442"/>
                      <a:pt x="326" y="543"/>
                    </a:cubicBezTo>
                    <a:cubicBezTo>
                      <a:pt x="190" y="733"/>
                      <a:pt x="109" y="814"/>
                      <a:pt x="0" y="977"/>
                    </a:cubicBezTo>
                    <a:cubicBezTo>
                      <a:pt x="244" y="3147"/>
                      <a:pt x="597" y="5344"/>
                      <a:pt x="1139" y="7460"/>
                    </a:cubicBezTo>
                    <a:cubicBezTo>
                      <a:pt x="1221" y="7514"/>
                      <a:pt x="1275" y="7541"/>
                      <a:pt x="1383" y="7541"/>
                    </a:cubicBezTo>
                    <a:cubicBezTo>
                      <a:pt x="1492" y="7541"/>
                      <a:pt x="1600" y="7541"/>
                      <a:pt x="1655" y="7487"/>
                    </a:cubicBezTo>
                    <a:lnTo>
                      <a:pt x="1655" y="7324"/>
                    </a:lnTo>
                    <a:cubicBezTo>
                      <a:pt x="2414" y="5181"/>
                      <a:pt x="2984" y="2984"/>
                      <a:pt x="3418" y="760"/>
                    </a:cubicBezTo>
                    <a:cubicBezTo>
                      <a:pt x="3309" y="652"/>
                      <a:pt x="3174" y="543"/>
                      <a:pt x="3092" y="462"/>
                    </a:cubicBezTo>
                    <a:cubicBezTo>
                      <a:pt x="2740" y="2306"/>
                      <a:pt x="2278" y="4178"/>
                      <a:pt x="1682" y="5968"/>
                    </a:cubicBezTo>
                    <a:lnTo>
                      <a:pt x="17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40"/>
              <p:cNvSpPr/>
              <p:nvPr/>
            </p:nvSpPr>
            <p:spPr>
              <a:xfrm>
                <a:off x="6250100" y="3295675"/>
                <a:ext cx="93600" cy="162750"/>
              </a:xfrm>
              <a:custGeom>
                <a:rect b="b" l="l" r="r" t="t"/>
                <a:pathLst>
                  <a:path extrusionOk="0" fill="none" h="6510" w="3744">
                    <a:moveTo>
                      <a:pt x="1" y="0"/>
                    </a:moveTo>
                    <a:cubicBezTo>
                      <a:pt x="2116" y="1492"/>
                      <a:pt x="3527" y="3960"/>
                      <a:pt x="3744" y="6510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40"/>
              <p:cNvSpPr/>
              <p:nvPr/>
            </p:nvSpPr>
            <p:spPr>
              <a:xfrm>
                <a:off x="6099575" y="3676075"/>
                <a:ext cx="149200" cy="54275"/>
              </a:xfrm>
              <a:custGeom>
                <a:rect b="b" l="l" r="r" t="t"/>
                <a:pathLst>
                  <a:path extrusionOk="0" fill="none" h="2171" w="5968">
                    <a:moveTo>
                      <a:pt x="0" y="2171"/>
                    </a:moveTo>
                    <a:cubicBezTo>
                      <a:pt x="2170" y="2171"/>
                      <a:pt x="4313" y="1384"/>
                      <a:pt x="5967" y="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40"/>
              <p:cNvSpPr/>
              <p:nvPr/>
            </p:nvSpPr>
            <p:spPr>
              <a:xfrm>
                <a:off x="5862900" y="3313975"/>
                <a:ext cx="145150" cy="204150"/>
              </a:xfrm>
              <a:custGeom>
                <a:rect b="b" l="l" r="r" t="t"/>
                <a:pathLst>
                  <a:path extrusionOk="0" h="8166" w="5806">
                    <a:moveTo>
                      <a:pt x="4629" y="1"/>
                    </a:moveTo>
                    <a:cubicBezTo>
                      <a:pt x="3831" y="1"/>
                      <a:pt x="2974" y="805"/>
                      <a:pt x="2442" y="1248"/>
                    </a:cubicBezTo>
                    <a:cubicBezTo>
                      <a:pt x="1873" y="1764"/>
                      <a:pt x="1357" y="2333"/>
                      <a:pt x="950" y="3011"/>
                    </a:cubicBezTo>
                    <a:cubicBezTo>
                      <a:pt x="543" y="3581"/>
                      <a:pt x="299" y="4232"/>
                      <a:pt x="164" y="4937"/>
                    </a:cubicBezTo>
                    <a:cubicBezTo>
                      <a:pt x="28" y="5615"/>
                      <a:pt x="1" y="6402"/>
                      <a:pt x="299" y="7053"/>
                    </a:cubicBezTo>
                    <a:cubicBezTo>
                      <a:pt x="616" y="7686"/>
                      <a:pt x="1216" y="8166"/>
                      <a:pt x="1923" y="8166"/>
                    </a:cubicBezTo>
                    <a:cubicBezTo>
                      <a:pt x="1942" y="8166"/>
                      <a:pt x="1962" y="8165"/>
                      <a:pt x="1981" y="8165"/>
                    </a:cubicBezTo>
                    <a:cubicBezTo>
                      <a:pt x="2469" y="8138"/>
                      <a:pt x="2930" y="7839"/>
                      <a:pt x="3229" y="7460"/>
                    </a:cubicBezTo>
                    <a:cubicBezTo>
                      <a:pt x="3527" y="7080"/>
                      <a:pt x="3771" y="6646"/>
                      <a:pt x="3961" y="6158"/>
                    </a:cubicBezTo>
                    <a:cubicBezTo>
                      <a:pt x="4368" y="5344"/>
                      <a:pt x="4748" y="4503"/>
                      <a:pt x="5155" y="3689"/>
                    </a:cubicBezTo>
                    <a:cubicBezTo>
                      <a:pt x="5453" y="3011"/>
                      <a:pt x="5806" y="2306"/>
                      <a:pt x="5806" y="1547"/>
                    </a:cubicBezTo>
                    <a:cubicBezTo>
                      <a:pt x="5806" y="1031"/>
                      <a:pt x="5643" y="407"/>
                      <a:pt x="5155" y="136"/>
                    </a:cubicBezTo>
                    <a:cubicBezTo>
                      <a:pt x="4985" y="42"/>
                      <a:pt x="4809" y="1"/>
                      <a:pt x="4629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2" name="Google Shape;802;p40"/>
            <p:cNvGrpSpPr/>
            <p:nvPr/>
          </p:nvGrpSpPr>
          <p:grpSpPr>
            <a:xfrm>
              <a:off x="1577500" y="4274850"/>
              <a:ext cx="766275" cy="460750"/>
              <a:chOff x="5645250" y="2555175"/>
              <a:chExt cx="766275" cy="460750"/>
            </a:xfrm>
          </p:grpSpPr>
          <p:sp>
            <p:nvSpPr>
              <p:cNvPr id="803" name="Google Shape;803;p40"/>
              <p:cNvSpPr/>
              <p:nvPr/>
            </p:nvSpPr>
            <p:spPr>
              <a:xfrm>
                <a:off x="5645250" y="2555175"/>
                <a:ext cx="766275" cy="460750"/>
              </a:xfrm>
              <a:custGeom>
                <a:rect b="b" l="l" r="r" t="t"/>
                <a:pathLst>
                  <a:path extrusionOk="0" h="18430" w="30651">
                    <a:moveTo>
                      <a:pt x="30650" y="1"/>
                    </a:moveTo>
                    <a:lnTo>
                      <a:pt x="30650" y="1"/>
                    </a:lnTo>
                    <a:cubicBezTo>
                      <a:pt x="20669" y="2849"/>
                      <a:pt x="10199" y="5182"/>
                      <a:pt x="0" y="6863"/>
                    </a:cubicBezTo>
                    <a:cubicBezTo>
                      <a:pt x="1709" y="10823"/>
                      <a:pt x="3689" y="13644"/>
                      <a:pt x="6374" y="15733"/>
                    </a:cubicBezTo>
                    <a:cubicBezTo>
                      <a:pt x="8694" y="17593"/>
                      <a:pt x="11567" y="18429"/>
                      <a:pt x="14497" y="18429"/>
                    </a:cubicBezTo>
                    <a:cubicBezTo>
                      <a:pt x="19857" y="18429"/>
                      <a:pt x="25410" y="15630"/>
                      <a:pt x="28128" y="11176"/>
                    </a:cubicBezTo>
                    <a:cubicBezTo>
                      <a:pt x="30162" y="7867"/>
                      <a:pt x="30379" y="3798"/>
                      <a:pt x="306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40"/>
              <p:cNvSpPr/>
              <p:nvPr/>
            </p:nvSpPr>
            <p:spPr>
              <a:xfrm>
                <a:off x="6003150" y="2833725"/>
                <a:ext cx="76775" cy="181925"/>
              </a:xfrm>
              <a:custGeom>
                <a:rect b="b" l="l" r="r" t="t"/>
                <a:pathLst>
                  <a:path extrusionOk="0" h="7277" w="3071">
                    <a:moveTo>
                      <a:pt x="1267" y="0"/>
                    </a:moveTo>
                    <a:cubicBezTo>
                      <a:pt x="673" y="0"/>
                      <a:pt x="1" y="514"/>
                      <a:pt x="114" y="1309"/>
                    </a:cubicBezTo>
                    <a:cubicBezTo>
                      <a:pt x="440" y="3316"/>
                      <a:pt x="738" y="5269"/>
                      <a:pt x="1036" y="7276"/>
                    </a:cubicBezTo>
                    <a:cubicBezTo>
                      <a:pt x="1714" y="7249"/>
                      <a:pt x="2393" y="7168"/>
                      <a:pt x="3071" y="7032"/>
                    </a:cubicBezTo>
                    <a:cubicBezTo>
                      <a:pt x="2745" y="4943"/>
                      <a:pt x="2420" y="2855"/>
                      <a:pt x="2094" y="766"/>
                    </a:cubicBezTo>
                    <a:cubicBezTo>
                      <a:pt x="2029" y="232"/>
                      <a:pt x="1665" y="0"/>
                      <a:pt x="126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40"/>
              <p:cNvSpPr/>
              <p:nvPr/>
            </p:nvSpPr>
            <p:spPr>
              <a:xfrm>
                <a:off x="5746950" y="2777325"/>
                <a:ext cx="139300" cy="154225"/>
              </a:xfrm>
              <a:custGeom>
                <a:rect b="b" l="l" r="r" t="t"/>
                <a:pathLst>
                  <a:path extrusionOk="0" h="6169" w="5572">
                    <a:moveTo>
                      <a:pt x="4115" y="1"/>
                    </a:moveTo>
                    <a:cubicBezTo>
                      <a:pt x="3797" y="1"/>
                      <a:pt x="3471" y="131"/>
                      <a:pt x="3229" y="446"/>
                    </a:cubicBezTo>
                    <a:cubicBezTo>
                      <a:pt x="2144" y="1856"/>
                      <a:pt x="1086" y="3294"/>
                      <a:pt x="1" y="4704"/>
                    </a:cubicBezTo>
                    <a:cubicBezTo>
                      <a:pt x="462" y="5219"/>
                      <a:pt x="950" y="5735"/>
                      <a:pt x="1466" y="6169"/>
                    </a:cubicBezTo>
                    <a:cubicBezTo>
                      <a:pt x="2686" y="4623"/>
                      <a:pt x="3852" y="3022"/>
                      <a:pt x="5019" y="1449"/>
                    </a:cubicBezTo>
                    <a:cubicBezTo>
                      <a:pt x="5571" y="725"/>
                      <a:pt x="4866" y="1"/>
                      <a:pt x="41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40"/>
              <p:cNvSpPr/>
              <p:nvPr/>
            </p:nvSpPr>
            <p:spPr>
              <a:xfrm>
                <a:off x="6079450" y="2807975"/>
                <a:ext cx="118475" cy="181900"/>
              </a:xfrm>
              <a:custGeom>
                <a:rect b="b" l="l" r="r" t="t"/>
                <a:pathLst>
                  <a:path extrusionOk="0" h="7276" w="4739">
                    <a:moveTo>
                      <a:pt x="1362" y="1"/>
                    </a:moveTo>
                    <a:cubicBezTo>
                      <a:pt x="705" y="1"/>
                      <a:pt x="1" y="746"/>
                      <a:pt x="371" y="1579"/>
                    </a:cubicBezTo>
                    <a:cubicBezTo>
                      <a:pt x="1212" y="3478"/>
                      <a:pt x="2026" y="5377"/>
                      <a:pt x="2867" y="7275"/>
                    </a:cubicBezTo>
                    <a:cubicBezTo>
                      <a:pt x="3518" y="7058"/>
                      <a:pt x="4114" y="6787"/>
                      <a:pt x="4738" y="6462"/>
                    </a:cubicBezTo>
                    <a:cubicBezTo>
                      <a:pt x="3843" y="4509"/>
                      <a:pt x="2975" y="2529"/>
                      <a:pt x="2134" y="549"/>
                    </a:cubicBezTo>
                    <a:cubicBezTo>
                      <a:pt x="1962" y="162"/>
                      <a:pt x="1667" y="1"/>
                      <a:pt x="13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40"/>
              <p:cNvSpPr/>
              <p:nvPr/>
            </p:nvSpPr>
            <p:spPr>
              <a:xfrm>
                <a:off x="5683900" y="2751150"/>
                <a:ext cx="116100" cy="96325"/>
              </a:xfrm>
              <a:custGeom>
                <a:rect b="b" l="l" r="r" t="t"/>
                <a:pathLst>
                  <a:path extrusionOk="0" h="3853" w="4644">
                    <a:moveTo>
                      <a:pt x="3057" y="0"/>
                    </a:moveTo>
                    <a:cubicBezTo>
                      <a:pt x="2832" y="0"/>
                      <a:pt x="2599" y="73"/>
                      <a:pt x="2387" y="245"/>
                    </a:cubicBezTo>
                    <a:cubicBezTo>
                      <a:pt x="1601" y="869"/>
                      <a:pt x="787" y="1493"/>
                      <a:pt x="0" y="2144"/>
                    </a:cubicBezTo>
                    <a:cubicBezTo>
                      <a:pt x="353" y="2740"/>
                      <a:pt x="733" y="3310"/>
                      <a:pt x="1085" y="3852"/>
                    </a:cubicBezTo>
                    <a:cubicBezTo>
                      <a:pt x="2007" y="3120"/>
                      <a:pt x="2930" y="2415"/>
                      <a:pt x="3852" y="1655"/>
                    </a:cubicBezTo>
                    <a:cubicBezTo>
                      <a:pt x="4643" y="1013"/>
                      <a:pt x="3899" y="0"/>
                      <a:pt x="305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40"/>
              <p:cNvSpPr/>
              <p:nvPr/>
            </p:nvSpPr>
            <p:spPr>
              <a:xfrm>
                <a:off x="5864275" y="2829075"/>
                <a:ext cx="105575" cy="174350"/>
              </a:xfrm>
              <a:custGeom>
                <a:rect b="b" l="l" r="r" t="t"/>
                <a:pathLst>
                  <a:path extrusionOk="0" h="6974" w="4223">
                    <a:moveTo>
                      <a:pt x="2960" y="1"/>
                    </a:moveTo>
                    <a:cubicBezTo>
                      <a:pt x="2544" y="1"/>
                      <a:pt x="2125" y="214"/>
                      <a:pt x="1953" y="708"/>
                    </a:cubicBezTo>
                    <a:cubicBezTo>
                      <a:pt x="1302" y="2580"/>
                      <a:pt x="651" y="4397"/>
                      <a:pt x="0" y="6269"/>
                    </a:cubicBezTo>
                    <a:cubicBezTo>
                      <a:pt x="624" y="6540"/>
                      <a:pt x="1275" y="6784"/>
                      <a:pt x="1953" y="6974"/>
                    </a:cubicBezTo>
                    <a:cubicBezTo>
                      <a:pt x="2631" y="5048"/>
                      <a:pt x="3282" y="3149"/>
                      <a:pt x="3960" y="1251"/>
                    </a:cubicBezTo>
                    <a:cubicBezTo>
                      <a:pt x="4222" y="497"/>
                      <a:pt x="3594" y="1"/>
                      <a:pt x="296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40"/>
              <p:cNvSpPr/>
              <p:nvPr/>
            </p:nvSpPr>
            <p:spPr>
              <a:xfrm>
                <a:off x="6250100" y="2625025"/>
                <a:ext cx="156000" cy="52250"/>
              </a:xfrm>
              <a:custGeom>
                <a:rect b="b" l="l" r="r" t="t"/>
                <a:pathLst>
                  <a:path extrusionOk="0" h="2090" w="6240">
                    <a:moveTo>
                      <a:pt x="1330" y="1"/>
                    </a:moveTo>
                    <a:cubicBezTo>
                      <a:pt x="1" y="1"/>
                      <a:pt x="1" y="2035"/>
                      <a:pt x="1330" y="2062"/>
                    </a:cubicBezTo>
                    <a:cubicBezTo>
                      <a:pt x="2903" y="2062"/>
                      <a:pt x="4449" y="2089"/>
                      <a:pt x="6022" y="2089"/>
                    </a:cubicBezTo>
                    <a:cubicBezTo>
                      <a:pt x="6104" y="1411"/>
                      <a:pt x="6185" y="733"/>
                      <a:pt x="6239" y="28"/>
                    </a:cubicBezTo>
                    <a:cubicBezTo>
                      <a:pt x="4585" y="28"/>
                      <a:pt x="2957" y="1"/>
                      <a:pt x="13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40"/>
              <p:cNvSpPr/>
              <p:nvPr/>
            </p:nvSpPr>
            <p:spPr>
              <a:xfrm>
                <a:off x="6217275" y="2710225"/>
                <a:ext cx="158300" cy="113500"/>
              </a:xfrm>
              <a:custGeom>
                <a:rect b="b" l="l" r="r" t="t"/>
                <a:pathLst>
                  <a:path extrusionOk="0" h="4540" w="6332">
                    <a:moveTo>
                      <a:pt x="1416" y="0"/>
                    </a:moveTo>
                    <a:cubicBezTo>
                      <a:pt x="571" y="0"/>
                      <a:pt x="0" y="1351"/>
                      <a:pt x="907" y="1963"/>
                    </a:cubicBezTo>
                    <a:cubicBezTo>
                      <a:pt x="2372" y="2967"/>
                      <a:pt x="3890" y="3835"/>
                      <a:pt x="5518" y="4540"/>
                    </a:cubicBezTo>
                    <a:cubicBezTo>
                      <a:pt x="5843" y="3943"/>
                      <a:pt x="6115" y="3319"/>
                      <a:pt x="6332" y="2696"/>
                    </a:cubicBezTo>
                    <a:cubicBezTo>
                      <a:pt x="4813" y="1963"/>
                      <a:pt x="3321" y="1122"/>
                      <a:pt x="1938" y="173"/>
                    </a:cubicBezTo>
                    <a:cubicBezTo>
                      <a:pt x="1759" y="53"/>
                      <a:pt x="1582" y="0"/>
                      <a:pt x="141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40"/>
              <p:cNvSpPr/>
              <p:nvPr/>
            </p:nvSpPr>
            <p:spPr>
              <a:xfrm>
                <a:off x="6155375" y="2767575"/>
                <a:ext cx="141550" cy="164650"/>
              </a:xfrm>
              <a:custGeom>
                <a:rect b="b" l="l" r="r" t="t"/>
                <a:pathLst>
                  <a:path extrusionOk="0" h="6586" w="5662">
                    <a:moveTo>
                      <a:pt x="1461" y="1"/>
                    </a:moveTo>
                    <a:cubicBezTo>
                      <a:pt x="728" y="1"/>
                      <a:pt x="1" y="750"/>
                      <a:pt x="535" y="1514"/>
                    </a:cubicBezTo>
                    <a:lnTo>
                      <a:pt x="4115" y="6586"/>
                    </a:lnTo>
                    <a:cubicBezTo>
                      <a:pt x="4631" y="6179"/>
                      <a:pt x="5200" y="5745"/>
                      <a:pt x="5661" y="5230"/>
                    </a:cubicBezTo>
                    <a:cubicBezTo>
                      <a:pt x="4549" y="3684"/>
                      <a:pt x="3437" y="2056"/>
                      <a:pt x="2298" y="456"/>
                    </a:cubicBezTo>
                    <a:cubicBezTo>
                      <a:pt x="2081" y="134"/>
                      <a:pt x="1770" y="1"/>
                      <a:pt x="14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40"/>
              <p:cNvSpPr/>
              <p:nvPr/>
            </p:nvSpPr>
            <p:spPr>
              <a:xfrm>
                <a:off x="5685250" y="2568075"/>
                <a:ext cx="680150" cy="374675"/>
              </a:xfrm>
              <a:custGeom>
                <a:rect b="b" l="l" r="r" t="t"/>
                <a:pathLst>
                  <a:path extrusionOk="0" h="14987" w="27206">
                    <a:moveTo>
                      <a:pt x="27206" y="0"/>
                    </a:moveTo>
                    <a:cubicBezTo>
                      <a:pt x="18336" y="2469"/>
                      <a:pt x="9087" y="4530"/>
                      <a:pt x="1" y="6076"/>
                    </a:cubicBezTo>
                    <a:cubicBezTo>
                      <a:pt x="1764" y="9901"/>
                      <a:pt x="5046" y="13047"/>
                      <a:pt x="9087" y="14349"/>
                    </a:cubicBezTo>
                    <a:cubicBezTo>
                      <a:pt x="10432" y="14778"/>
                      <a:pt x="11846" y="14987"/>
                      <a:pt x="13262" y="14987"/>
                    </a:cubicBezTo>
                    <a:cubicBezTo>
                      <a:pt x="17040" y="14987"/>
                      <a:pt x="20829" y="13496"/>
                      <a:pt x="23354" y="10714"/>
                    </a:cubicBezTo>
                    <a:cubicBezTo>
                      <a:pt x="25361" y="8517"/>
                      <a:pt x="26501" y="5696"/>
                      <a:pt x="26989" y="2740"/>
                    </a:cubicBezTo>
                    <a:cubicBezTo>
                      <a:pt x="27152" y="1872"/>
                      <a:pt x="27206" y="923"/>
                      <a:pt x="272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40"/>
              <p:cNvSpPr/>
              <p:nvPr/>
            </p:nvSpPr>
            <p:spPr>
              <a:xfrm>
                <a:off x="5695425" y="2572825"/>
                <a:ext cx="659800" cy="356225"/>
              </a:xfrm>
              <a:custGeom>
                <a:rect b="b" l="l" r="r" t="t"/>
                <a:pathLst>
                  <a:path extrusionOk="0" h="14249" w="26392">
                    <a:moveTo>
                      <a:pt x="26202" y="0"/>
                    </a:moveTo>
                    <a:lnTo>
                      <a:pt x="26202" y="0"/>
                    </a:lnTo>
                    <a:cubicBezTo>
                      <a:pt x="17631" y="2360"/>
                      <a:pt x="8707" y="4313"/>
                      <a:pt x="0" y="5805"/>
                    </a:cubicBezTo>
                    <a:cubicBezTo>
                      <a:pt x="1221" y="8354"/>
                      <a:pt x="3147" y="10524"/>
                      <a:pt x="5507" y="12043"/>
                    </a:cubicBezTo>
                    <a:cubicBezTo>
                      <a:pt x="7771" y="13467"/>
                      <a:pt x="10416" y="14248"/>
                      <a:pt x="13046" y="14248"/>
                    </a:cubicBezTo>
                    <a:cubicBezTo>
                      <a:pt x="13472" y="14248"/>
                      <a:pt x="13898" y="14228"/>
                      <a:pt x="14322" y="14186"/>
                    </a:cubicBezTo>
                    <a:cubicBezTo>
                      <a:pt x="18173" y="13806"/>
                      <a:pt x="21754" y="11636"/>
                      <a:pt x="23924" y="8463"/>
                    </a:cubicBezTo>
                    <a:cubicBezTo>
                      <a:pt x="25578" y="6022"/>
                      <a:pt x="26392" y="2957"/>
                      <a:pt x="262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40"/>
              <p:cNvSpPr/>
              <p:nvPr/>
            </p:nvSpPr>
            <p:spPr>
              <a:xfrm>
                <a:off x="5978200" y="2689450"/>
                <a:ext cx="14250" cy="27825"/>
              </a:xfrm>
              <a:custGeom>
                <a:rect b="b" l="l" r="r" t="t"/>
                <a:pathLst>
                  <a:path extrusionOk="0" h="1113" w="570">
                    <a:moveTo>
                      <a:pt x="298" y="0"/>
                    </a:moveTo>
                    <a:cubicBezTo>
                      <a:pt x="0" y="0"/>
                      <a:pt x="81" y="733"/>
                      <a:pt x="81" y="868"/>
                    </a:cubicBezTo>
                    <a:cubicBezTo>
                      <a:pt x="81" y="977"/>
                      <a:pt x="109" y="1085"/>
                      <a:pt x="217" y="1113"/>
                    </a:cubicBezTo>
                    <a:cubicBezTo>
                      <a:pt x="271" y="1113"/>
                      <a:pt x="298" y="1085"/>
                      <a:pt x="380" y="1031"/>
                    </a:cubicBezTo>
                    <a:cubicBezTo>
                      <a:pt x="407" y="1004"/>
                      <a:pt x="434" y="950"/>
                      <a:pt x="434" y="868"/>
                    </a:cubicBezTo>
                    <a:cubicBezTo>
                      <a:pt x="488" y="706"/>
                      <a:pt x="570" y="28"/>
                      <a:pt x="2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40"/>
              <p:cNvSpPr/>
              <p:nvPr/>
            </p:nvSpPr>
            <p:spPr>
              <a:xfrm>
                <a:off x="5854775" y="2724350"/>
                <a:ext cx="18975" cy="26550"/>
              </a:xfrm>
              <a:custGeom>
                <a:rect b="b" l="l" r="r" t="t"/>
                <a:pathLst>
                  <a:path extrusionOk="0" h="1062" w="759">
                    <a:moveTo>
                      <a:pt x="610" y="0"/>
                    </a:moveTo>
                    <a:cubicBezTo>
                      <a:pt x="577" y="0"/>
                      <a:pt x="537" y="13"/>
                      <a:pt x="489" y="42"/>
                    </a:cubicBezTo>
                    <a:cubicBezTo>
                      <a:pt x="326" y="259"/>
                      <a:pt x="163" y="503"/>
                      <a:pt x="55" y="693"/>
                    </a:cubicBezTo>
                    <a:cubicBezTo>
                      <a:pt x="28" y="802"/>
                      <a:pt x="1" y="937"/>
                      <a:pt x="55" y="991"/>
                    </a:cubicBezTo>
                    <a:cubicBezTo>
                      <a:pt x="72" y="1043"/>
                      <a:pt x="122" y="1062"/>
                      <a:pt x="177" y="1062"/>
                    </a:cubicBezTo>
                    <a:cubicBezTo>
                      <a:pt x="209" y="1062"/>
                      <a:pt x="242" y="1056"/>
                      <a:pt x="272" y="1046"/>
                    </a:cubicBezTo>
                    <a:cubicBezTo>
                      <a:pt x="326" y="991"/>
                      <a:pt x="407" y="964"/>
                      <a:pt x="434" y="910"/>
                    </a:cubicBezTo>
                    <a:cubicBezTo>
                      <a:pt x="570" y="774"/>
                      <a:pt x="679" y="585"/>
                      <a:pt x="706" y="422"/>
                    </a:cubicBezTo>
                    <a:cubicBezTo>
                      <a:pt x="750" y="266"/>
                      <a:pt x="758" y="0"/>
                      <a:pt x="6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40"/>
              <p:cNvSpPr/>
              <p:nvPr/>
            </p:nvSpPr>
            <p:spPr>
              <a:xfrm>
                <a:off x="5913775" y="2775825"/>
                <a:ext cx="21050" cy="34350"/>
              </a:xfrm>
              <a:custGeom>
                <a:rect b="b" l="l" r="r" t="t"/>
                <a:pathLst>
                  <a:path extrusionOk="0" h="1374" w="842">
                    <a:moveTo>
                      <a:pt x="497" y="1"/>
                    </a:moveTo>
                    <a:cubicBezTo>
                      <a:pt x="241" y="1"/>
                      <a:pt x="77" y="628"/>
                      <a:pt x="27" y="777"/>
                    </a:cubicBezTo>
                    <a:cubicBezTo>
                      <a:pt x="0" y="912"/>
                      <a:pt x="0" y="1021"/>
                      <a:pt x="27" y="1157"/>
                    </a:cubicBezTo>
                    <a:cubicBezTo>
                      <a:pt x="82" y="1238"/>
                      <a:pt x="163" y="1346"/>
                      <a:pt x="299" y="1374"/>
                    </a:cubicBezTo>
                    <a:cubicBezTo>
                      <a:pt x="407" y="1374"/>
                      <a:pt x="489" y="1346"/>
                      <a:pt x="543" y="1292"/>
                    </a:cubicBezTo>
                    <a:cubicBezTo>
                      <a:pt x="624" y="1211"/>
                      <a:pt x="651" y="1129"/>
                      <a:pt x="678" y="1048"/>
                    </a:cubicBezTo>
                    <a:cubicBezTo>
                      <a:pt x="760" y="831"/>
                      <a:pt x="841" y="153"/>
                      <a:pt x="570" y="17"/>
                    </a:cubicBezTo>
                    <a:cubicBezTo>
                      <a:pt x="545" y="6"/>
                      <a:pt x="52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40"/>
              <p:cNvSpPr/>
              <p:nvPr/>
            </p:nvSpPr>
            <p:spPr>
              <a:xfrm>
                <a:off x="6049400" y="2755525"/>
                <a:ext cx="22400" cy="32950"/>
              </a:xfrm>
              <a:custGeom>
                <a:rect b="b" l="l" r="r" t="t"/>
                <a:pathLst>
                  <a:path extrusionOk="0" h="1318" w="896">
                    <a:moveTo>
                      <a:pt x="522" y="0"/>
                    </a:moveTo>
                    <a:cubicBezTo>
                      <a:pt x="495" y="0"/>
                      <a:pt x="466" y="5"/>
                      <a:pt x="434" y="16"/>
                    </a:cubicBezTo>
                    <a:cubicBezTo>
                      <a:pt x="0" y="124"/>
                      <a:pt x="271" y="775"/>
                      <a:pt x="380" y="1046"/>
                    </a:cubicBezTo>
                    <a:cubicBezTo>
                      <a:pt x="407" y="1101"/>
                      <a:pt x="434" y="1182"/>
                      <a:pt x="515" y="1236"/>
                    </a:cubicBezTo>
                    <a:cubicBezTo>
                      <a:pt x="570" y="1318"/>
                      <a:pt x="651" y="1318"/>
                      <a:pt x="760" y="1318"/>
                    </a:cubicBezTo>
                    <a:cubicBezTo>
                      <a:pt x="814" y="1263"/>
                      <a:pt x="841" y="1209"/>
                      <a:pt x="895" y="1128"/>
                    </a:cubicBezTo>
                    <a:lnTo>
                      <a:pt x="895" y="911"/>
                    </a:lnTo>
                    <a:cubicBezTo>
                      <a:pt x="845" y="686"/>
                      <a:pt x="841" y="0"/>
                      <a:pt x="5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40"/>
              <p:cNvSpPr/>
              <p:nvPr/>
            </p:nvSpPr>
            <p:spPr>
              <a:xfrm>
                <a:off x="6141600" y="2661525"/>
                <a:ext cx="29200" cy="25525"/>
              </a:xfrm>
              <a:custGeom>
                <a:rect b="b" l="l" r="r" t="t"/>
                <a:pathLst>
                  <a:path extrusionOk="0" h="1021" w="1168">
                    <a:moveTo>
                      <a:pt x="589" y="0"/>
                    </a:moveTo>
                    <a:cubicBezTo>
                      <a:pt x="526" y="0"/>
                      <a:pt x="457" y="26"/>
                      <a:pt x="381" y="87"/>
                    </a:cubicBezTo>
                    <a:cubicBezTo>
                      <a:pt x="1" y="385"/>
                      <a:pt x="543" y="846"/>
                      <a:pt x="815" y="982"/>
                    </a:cubicBezTo>
                    <a:cubicBezTo>
                      <a:pt x="872" y="1001"/>
                      <a:pt x="943" y="1020"/>
                      <a:pt x="999" y="1020"/>
                    </a:cubicBezTo>
                    <a:cubicBezTo>
                      <a:pt x="1022" y="1020"/>
                      <a:pt x="1043" y="1017"/>
                      <a:pt x="1059" y="1009"/>
                    </a:cubicBezTo>
                    <a:cubicBezTo>
                      <a:pt x="1167" y="928"/>
                      <a:pt x="1140" y="792"/>
                      <a:pt x="1086" y="711"/>
                    </a:cubicBezTo>
                    <a:cubicBezTo>
                      <a:pt x="1020" y="490"/>
                      <a:pt x="864" y="0"/>
                      <a:pt x="5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40"/>
              <p:cNvSpPr/>
              <p:nvPr/>
            </p:nvSpPr>
            <p:spPr>
              <a:xfrm>
                <a:off x="6144725" y="2711600"/>
                <a:ext cx="18600" cy="36025"/>
              </a:xfrm>
              <a:custGeom>
                <a:rect b="b" l="l" r="r" t="t"/>
                <a:pathLst>
                  <a:path extrusionOk="0" h="1441" w="744">
                    <a:moveTo>
                      <a:pt x="146" y="0"/>
                    </a:moveTo>
                    <a:cubicBezTo>
                      <a:pt x="0" y="0"/>
                      <a:pt x="31" y="272"/>
                      <a:pt x="93" y="416"/>
                    </a:cubicBezTo>
                    <a:cubicBezTo>
                      <a:pt x="120" y="742"/>
                      <a:pt x="256" y="1040"/>
                      <a:pt x="418" y="1312"/>
                    </a:cubicBezTo>
                    <a:cubicBezTo>
                      <a:pt x="473" y="1339"/>
                      <a:pt x="473" y="1366"/>
                      <a:pt x="500" y="1420"/>
                    </a:cubicBezTo>
                    <a:cubicBezTo>
                      <a:pt x="513" y="1434"/>
                      <a:pt x="527" y="1440"/>
                      <a:pt x="547" y="1440"/>
                    </a:cubicBezTo>
                    <a:cubicBezTo>
                      <a:pt x="568" y="1440"/>
                      <a:pt x="595" y="1434"/>
                      <a:pt x="635" y="1420"/>
                    </a:cubicBezTo>
                    <a:cubicBezTo>
                      <a:pt x="663" y="1366"/>
                      <a:pt x="690" y="1339"/>
                      <a:pt x="690" y="1284"/>
                    </a:cubicBezTo>
                    <a:cubicBezTo>
                      <a:pt x="744" y="959"/>
                      <a:pt x="663" y="661"/>
                      <a:pt x="527" y="389"/>
                    </a:cubicBezTo>
                    <a:cubicBezTo>
                      <a:pt x="500" y="281"/>
                      <a:pt x="418" y="199"/>
                      <a:pt x="337" y="91"/>
                    </a:cubicBezTo>
                    <a:cubicBezTo>
                      <a:pt x="253" y="27"/>
                      <a:pt x="191" y="0"/>
                      <a:pt x="1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40"/>
              <p:cNvSpPr/>
              <p:nvPr/>
            </p:nvSpPr>
            <p:spPr>
              <a:xfrm>
                <a:off x="6231125" y="2648325"/>
                <a:ext cx="29175" cy="20000"/>
              </a:xfrm>
              <a:custGeom>
                <a:rect b="b" l="l" r="r" t="t"/>
                <a:pathLst>
                  <a:path extrusionOk="0" h="800" w="1167">
                    <a:moveTo>
                      <a:pt x="370" y="1"/>
                    </a:moveTo>
                    <a:cubicBezTo>
                      <a:pt x="206" y="1"/>
                      <a:pt x="55" y="47"/>
                      <a:pt x="55" y="208"/>
                    </a:cubicBezTo>
                    <a:cubicBezTo>
                      <a:pt x="0" y="479"/>
                      <a:pt x="434" y="642"/>
                      <a:pt x="597" y="723"/>
                    </a:cubicBezTo>
                    <a:cubicBezTo>
                      <a:pt x="693" y="762"/>
                      <a:pt x="789" y="800"/>
                      <a:pt x="885" y="800"/>
                    </a:cubicBezTo>
                    <a:cubicBezTo>
                      <a:pt x="924" y="800"/>
                      <a:pt x="964" y="793"/>
                      <a:pt x="1004" y="778"/>
                    </a:cubicBezTo>
                    <a:cubicBezTo>
                      <a:pt x="1112" y="750"/>
                      <a:pt x="1167" y="615"/>
                      <a:pt x="1167" y="479"/>
                    </a:cubicBezTo>
                    <a:cubicBezTo>
                      <a:pt x="1167" y="344"/>
                      <a:pt x="1085" y="235"/>
                      <a:pt x="1004" y="181"/>
                    </a:cubicBezTo>
                    <a:cubicBezTo>
                      <a:pt x="895" y="99"/>
                      <a:pt x="814" y="72"/>
                      <a:pt x="678" y="45"/>
                    </a:cubicBezTo>
                    <a:cubicBezTo>
                      <a:pt x="601" y="23"/>
                      <a:pt x="483" y="1"/>
                      <a:pt x="3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40"/>
              <p:cNvSpPr/>
              <p:nvPr/>
            </p:nvSpPr>
            <p:spPr>
              <a:xfrm>
                <a:off x="6241975" y="2717625"/>
                <a:ext cx="33250" cy="20600"/>
              </a:xfrm>
              <a:custGeom>
                <a:rect b="b" l="l" r="r" t="t"/>
                <a:pathLst>
                  <a:path extrusionOk="0" h="824" w="1330">
                    <a:moveTo>
                      <a:pt x="651" y="1"/>
                    </a:moveTo>
                    <a:cubicBezTo>
                      <a:pt x="624" y="1"/>
                      <a:pt x="597" y="4"/>
                      <a:pt x="570" y="13"/>
                    </a:cubicBezTo>
                    <a:cubicBezTo>
                      <a:pt x="0" y="94"/>
                      <a:pt x="705" y="664"/>
                      <a:pt x="922" y="772"/>
                    </a:cubicBezTo>
                    <a:cubicBezTo>
                      <a:pt x="967" y="802"/>
                      <a:pt x="1028" y="823"/>
                      <a:pt x="1092" y="823"/>
                    </a:cubicBezTo>
                    <a:cubicBezTo>
                      <a:pt x="1144" y="823"/>
                      <a:pt x="1199" y="809"/>
                      <a:pt x="1248" y="772"/>
                    </a:cubicBezTo>
                    <a:cubicBezTo>
                      <a:pt x="1329" y="691"/>
                      <a:pt x="1329" y="582"/>
                      <a:pt x="1329" y="501"/>
                    </a:cubicBezTo>
                    <a:cubicBezTo>
                      <a:pt x="1329" y="392"/>
                      <a:pt x="1329" y="284"/>
                      <a:pt x="1248" y="230"/>
                    </a:cubicBezTo>
                    <a:cubicBezTo>
                      <a:pt x="1139" y="67"/>
                      <a:pt x="977" y="40"/>
                      <a:pt x="814" y="13"/>
                    </a:cubicBezTo>
                    <a:cubicBezTo>
                      <a:pt x="760" y="13"/>
                      <a:pt x="705" y="1"/>
                      <a:pt x="6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40"/>
              <p:cNvSpPr/>
              <p:nvPr/>
            </p:nvSpPr>
            <p:spPr>
              <a:xfrm>
                <a:off x="6125100" y="2814350"/>
                <a:ext cx="21275" cy="35675"/>
              </a:xfrm>
              <a:custGeom>
                <a:rect b="b" l="l" r="r" t="t"/>
                <a:pathLst>
                  <a:path extrusionOk="0" h="1427" w="851">
                    <a:moveTo>
                      <a:pt x="291" y="0"/>
                    </a:moveTo>
                    <a:cubicBezTo>
                      <a:pt x="1" y="0"/>
                      <a:pt x="270" y="1027"/>
                      <a:pt x="363" y="1189"/>
                    </a:cubicBezTo>
                    <a:cubicBezTo>
                      <a:pt x="390" y="1270"/>
                      <a:pt x="471" y="1379"/>
                      <a:pt x="525" y="1406"/>
                    </a:cubicBezTo>
                    <a:cubicBezTo>
                      <a:pt x="566" y="1419"/>
                      <a:pt x="620" y="1426"/>
                      <a:pt x="668" y="1426"/>
                    </a:cubicBezTo>
                    <a:cubicBezTo>
                      <a:pt x="715" y="1426"/>
                      <a:pt x="756" y="1419"/>
                      <a:pt x="769" y="1406"/>
                    </a:cubicBezTo>
                    <a:cubicBezTo>
                      <a:pt x="851" y="1324"/>
                      <a:pt x="851" y="1270"/>
                      <a:pt x="851" y="1162"/>
                    </a:cubicBezTo>
                    <a:cubicBezTo>
                      <a:pt x="851" y="917"/>
                      <a:pt x="797" y="700"/>
                      <a:pt x="742" y="483"/>
                    </a:cubicBezTo>
                    <a:cubicBezTo>
                      <a:pt x="715" y="348"/>
                      <a:pt x="634" y="185"/>
                      <a:pt x="498" y="104"/>
                    </a:cubicBezTo>
                    <a:cubicBezTo>
                      <a:pt x="410" y="31"/>
                      <a:pt x="342" y="0"/>
                      <a:pt x="2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40"/>
              <p:cNvSpPr/>
              <p:nvPr/>
            </p:nvSpPr>
            <p:spPr>
              <a:xfrm>
                <a:off x="5991075" y="2838800"/>
                <a:ext cx="20375" cy="35800"/>
              </a:xfrm>
              <a:custGeom>
                <a:rect b="b" l="l" r="r" t="t"/>
                <a:pathLst>
                  <a:path extrusionOk="0" h="1432" w="815">
                    <a:moveTo>
                      <a:pt x="467" y="1"/>
                    </a:moveTo>
                    <a:cubicBezTo>
                      <a:pt x="353" y="1"/>
                      <a:pt x="290" y="143"/>
                      <a:pt x="245" y="211"/>
                    </a:cubicBezTo>
                    <a:cubicBezTo>
                      <a:pt x="55" y="482"/>
                      <a:pt x="0" y="807"/>
                      <a:pt x="55" y="1133"/>
                    </a:cubicBezTo>
                    <a:cubicBezTo>
                      <a:pt x="82" y="1269"/>
                      <a:pt x="163" y="1404"/>
                      <a:pt x="299" y="1431"/>
                    </a:cubicBezTo>
                    <a:cubicBezTo>
                      <a:pt x="380" y="1431"/>
                      <a:pt x="462" y="1404"/>
                      <a:pt x="543" y="1350"/>
                    </a:cubicBezTo>
                    <a:cubicBezTo>
                      <a:pt x="597" y="1269"/>
                      <a:pt x="597" y="1214"/>
                      <a:pt x="651" y="1106"/>
                    </a:cubicBezTo>
                    <a:cubicBezTo>
                      <a:pt x="706" y="862"/>
                      <a:pt x="814" y="672"/>
                      <a:pt x="787" y="428"/>
                    </a:cubicBezTo>
                    <a:cubicBezTo>
                      <a:pt x="787" y="292"/>
                      <a:pt x="679" y="48"/>
                      <a:pt x="543" y="21"/>
                    </a:cubicBezTo>
                    <a:cubicBezTo>
                      <a:pt x="515" y="7"/>
                      <a:pt x="490" y="1"/>
                      <a:pt x="4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40"/>
              <p:cNvSpPr/>
              <p:nvPr/>
            </p:nvSpPr>
            <p:spPr>
              <a:xfrm>
                <a:off x="5763225" y="2740775"/>
                <a:ext cx="34400" cy="26825"/>
              </a:xfrm>
              <a:custGeom>
                <a:rect b="b" l="l" r="r" t="t"/>
                <a:pathLst>
                  <a:path extrusionOk="0" h="1073" w="1376">
                    <a:moveTo>
                      <a:pt x="1122" y="1"/>
                    </a:moveTo>
                    <a:cubicBezTo>
                      <a:pt x="870" y="1"/>
                      <a:pt x="460" y="197"/>
                      <a:pt x="326" y="280"/>
                    </a:cubicBezTo>
                    <a:cubicBezTo>
                      <a:pt x="218" y="334"/>
                      <a:pt x="164" y="416"/>
                      <a:pt x="82" y="470"/>
                    </a:cubicBezTo>
                    <a:cubicBezTo>
                      <a:pt x="28" y="578"/>
                      <a:pt x="1" y="687"/>
                      <a:pt x="28" y="795"/>
                    </a:cubicBezTo>
                    <a:cubicBezTo>
                      <a:pt x="55" y="931"/>
                      <a:pt x="191" y="1012"/>
                      <a:pt x="326" y="1067"/>
                    </a:cubicBezTo>
                    <a:cubicBezTo>
                      <a:pt x="345" y="1070"/>
                      <a:pt x="364" y="1072"/>
                      <a:pt x="383" y="1072"/>
                    </a:cubicBezTo>
                    <a:cubicBezTo>
                      <a:pt x="505" y="1072"/>
                      <a:pt x="639" y="1005"/>
                      <a:pt x="733" y="958"/>
                    </a:cubicBezTo>
                    <a:cubicBezTo>
                      <a:pt x="869" y="877"/>
                      <a:pt x="977" y="795"/>
                      <a:pt x="1086" y="660"/>
                    </a:cubicBezTo>
                    <a:cubicBezTo>
                      <a:pt x="1167" y="551"/>
                      <a:pt x="1276" y="443"/>
                      <a:pt x="1303" y="307"/>
                    </a:cubicBezTo>
                    <a:cubicBezTo>
                      <a:pt x="1376" y="77"/>
                      <a:pt x="1280" y="1"/>
                      <a:pt x="1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40"/>
              <p:cNvSpPr/>
              <p:nvPr/>
            </p:nvSpPr>
            <p:spPr>
              <a:xfrm>
                <a:off x="5850025" y="2814350"/>
                <a:ext cx="18325" cy="20500"/>
              </a:xfrm>
              <a:custGeom>
                <a:rect b="b" l="l" r="r" t="t"/>
                <a:pathLst>
                  <a:path extrusionOk="0" h="820" w="733">
                    <a:moveTo>
                      <a:pt x="402" y="1"/>
                    </a:moveTo>
                    <a:cubicBezTo>
                      <a:pt x="173" y="1"/>
                      <a:pt x="1" y="450"/>
                      <a:pt x="1" y="619"/>
                    </a:cubicBezTo>
                    <a:cubicBezTo>
                      <a:pt x="1" y="700"/>
                      <a:pt x="55" y="755"/>
                      <a:pt x="109" y="782"/>
                    </a:cubicBezTo>
                    <a:cubicBezTo>
                      <a:pt x="146" y="806"/>
                      <a:pt x="177" y="820"/>
                      <a:pt x="205" y="820"/>
                    </a:cubicBezTo>
                    <a:cubicBezTo>
                      <a:pt x="239" y="820"/>
                      <a:pt x="269" y="800"/>
                      <a:pt x="299" y="755"/>
                    </a:cubicBezTo>
                    <a:cubicBezTo>
                      <a:pt x="489" y="646"/>
                      <a:pt x="733" y="158"/>
                      <a:pt x="489" y="22"/>
                    </a:cubicBezTo>
                    <a:cubicBezTo>
                      <a:pt x="459" y="8"/>
                      <a:pt x="430" y="1"/>
                      <a:pt x="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40"/>
              <p:cNvSpPr/>
              <p:nvPr/>
            </p:nvSpPr>
            <p:spPr>
              <a:xfrm>
                <a:off x="5797625" y="2709238"/>
                <a:ext cx="192600" cy="152625"/>
              </a:xfrm>
              <a:custGeom>
                <a:rect b="b" l="l" r="r" t="t"/>
                <a:pathLst>
                  <a:path extrusionOk="0" h="6105" w="7704">
                    <a:moveTo>
                      <a:pt x="1503" y="1"/>
                    </a:moveTo>
                    <a:cubicBezTo>
                      <a:pt x="889" y="1"/>
                      <a:pt x="343" y="179"/>
                      <a:pt x="109" y="705"/>
                    </a:cubicBezTo>
                    <a:cubicBezTo>
                      <a:pt x="0" y="950"/>
                      <a:pt x="54" y="1221"/>
                      <a:pt x="163" y="1411"/>
                    </a:cubicBezTo>
                    <a:cubicBezTo>
                      <a:pt x="543" y="2360"/>
                      <a:pt x="1383" y="3174"/>
                      <a:pt x="2089" y="3852"/>
                    </a:cubicBezTo>
                    <a:cubicBezTo>
                      <a:pt x="2577" y="4340"/>
                      <a:pt x="3119" y="4774"/>
                      <a:pt x="3689" y="5154"/>
                    </a:cubicBezTo>
                    <a:cubicBezTo>
                      <a:pt x="4479" y="5680"/>
                      <a:pt x="5370" y="6104"/>
                      <a:pt x="6290" y="6104"/>
                    </a:cubicBezTo>
                    <a:cubicBezTo>
                      <a:pt x="6318" y="6104"/>
                      <a:pt x="6346" y="6104"/>
                      <a:pt x="6374" y="6103"/>
                    </a:cubicBezTo>
                    <a:cubicBezTo>
                      <a:pt x="6781" y="6103"/>
                      <a:pt x="7242" y="5995"/>
                      <a:pt x="7486" y="5615"/>
                    </a:cubicBezTo>
                    <a:cubicBezTo>
                      <a:pt x="7703" y="5344"/>
                      <a:pt x="7703" y="4991"/>
                      <a:pt x="7622" y="4638"/>
                    </a:cubicBezTo>
                    <a:cubicBezTo>
                      <a:pt x="7486" y="4014"/>
                      <a:pt x="7079" y="3526"/>
                      <a:pt x="6673" y="3038"/>
                    </a:cubicBezTo>
                    <a:cubicBezTo>
                      <a:pt x="5832" y="2062"/>
                      <a:pt x="4910" y="1112"/>
                      <a:pt x="3716" y="543"/>
                    </a:cubicBezTo>
                    <a:cubicBezTo>
                      <a:pt x="3238" y="311"/>
                      <a:pt x="2312" y="1"/>
                      <a:pt x="1503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40"/>
              <p:cNvSpPr/>
              <p:nvPr/>
            </p:nvSpPr>
            <p:spPr>
              <a:xfrm>
                <a:off x="6314525" y="2680575"/>
                <a:ext cx="72575" cy="144775"/>
              </a:xfrm>
              <a:custGeom>
                <a:rect b="b" l="l" r="r" t="t"/>
                <a:pathLst>
                  <a:path extrusionOk="0" h="5791" w="2903">
                    <a:moveTo>
                      <a:pt x="2434" y="1"/>
                    </a:moveTo>
                    <a:cubicBezTo>
                      <a:pt x="2255" y="1"/>
                      <a:pt x="2277" y="204"/>
                      <a:pt x="2252" y="383"/>
                    </a:cubicBezTo>
                    <a:cubicBezTo>
                      <a:pt x="2062" y="1386"/>
                      <a:pt x="1764" y="2363"/>
                      <a:pt x="1302" y="3285"/>
                    </a:cubicBezTo>
                    <a:cubicBezTo>
                      <a:pt x="1031" y="3773"/>
                      <a:pt x="733" y="4288"/>
                      <a:pt x="353" y="4722"/>
                    </a:cubicBezTo>
                    <a:cubicBezTo>
                      <a:pt x="217" y="4885"/>
                      <a:pt x="82" y="5048"/>
                      <a:pt x="28" y="5265"/>
                    </a:cubicBezTo>
                    <a:cubicBezTo>
                      <a:pt x="0" y="5455"/>
                      <a:pt x="82" y="5699"/>
                      <a:pt x="272" y="5780"/>
                    </a:cubicBezTo>
                    <a:cubicBezTo>
                      <a:pt x="304" y="5787"/>
                      <a:pt x="339" y="5790"/>
                      <a:pt x="375" y="5790"/>
                    </a:cubicBezTo>
                    <a:cubicBezTo>
                      <a:pt x="491" y="5790"/>
                      <a:pt x="616" y="5755"/>
                      <a:pt x="679" y="5672"/>
                    </a:cubicBezTo>
                    <a:cubicBezTo>
                      <a:pt x="787" y="5563"/>
                      <a:pt x="868" y="5428"/>
                      <a:pt x="950" y="5319"/>
                    </a:cubicBezTo>
                    <a:cubicBezTo>
                      <a:pt x="1085" y="5048"/>
                      <a:pt x="1275" y="4804"/>
                      <a:pt x="1384" y="4533"/>
                    </a:cubicBezTo>
                    <a:cubicBezTo>
                      <a:pt x="1845" y="3773"/>
                      <a:pt x="2306" y="2959"/>
                      <a:pt x="2577" y="2064"/>
                    </a:cubicBezTo>
                    <a:cubicBezTo>
                      <a:pt x="2713" y="1549"/>
                      <a:pt x="2903" y="925"/>
                      <a:pt x="2794" y="383"/>
                    </a:cubicBezTo>
                    <a:cubicBezTo>
                      <a:pt x="2740" y="193"/>
                      <a:pt x="2659" y="30"/>
                      <a:pt x="2469" y="3"/>
                    </a:cubicBezTo>
                    <a:cubicBezTo>
                      <a:pt x="2456" y="1"/>
                      <a:pt x="2445" y="1"/>
                      <a:pt x="243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8" name="Google Shape;828;p40"/>
          <p:cNvSpPr/>
          <p:nvPr/>
        </p:nvSpPr>
        <p:spPr>
          <a:xfrm flipH="1">
            <a:off x="8720408" y="79221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29" name="Google Shape;829;p40"/>
          <p:cNvCxnSpPr/>
          <p:nvPr/>
        </p:nvCxnSpPr>
        <p:spPr>
          <a:xfrm>
            <a:off x="5002088" y="2443263"/>
            <a:ext cx="1974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30" name="Google Shape;830;p40"/>
          <p:cNvGrpSpPr/>
          <p:nvPr/>
        </p:nvGrpSpPr>
        <p:grpSpPr>
          <a:xfrm>
            <a:off x="7420123" y="1030793"/>
            <a:ext cx="1463145" cy="1598167"/>
            <a:chOff x="7815850" y="3511050"/>
            <a:chExt cx="1085983" cy="1186200"/>
          </a:xfrm>
        </p:grpSpPr>
        <p:sp>
          <p:nvSpPr>
            <p:cNvPr id="831" name="Google Shape;831;p40"/>
            <p:cNvSpPr/>
            <p:nvPr/>
          </p:nvSpPr>
          <p:spPr>
            <a:xfrm>
              <a:off x="7815850" y="3511050"/>
              <a:ext cx="1085983" cy="988546"/>
            </a:xfrm>
            <a:custGeom>
              <a:rect b="b" l="l" r="r" t="t"/>
              <a:pathLst>
                <a:path extrusionOk="0" h="23852" w="26203">
                  <a:moveTo>
                    <a:pt x="13254" y="0"/>
                  </a:moveTo>
                  <a:cubicBezTo>
                    <a:pt x="9423" y="0"/>
                    <a:pt x="5701" y="1562"/>
                    <a:pt x="3391" y="4890"/>
                  </a:cubicBezTo>
                  <a:cubicBezTo>
                    <a:pt x="1" y="9691"/>
                    <a:pt x="869" y="17014"/>
                    <a:pt x="5317" y="20893"/>
                  </a:cubicBezTo>
                  <a:cubicBezTo>
                    <a:pt x="7521" y="22803"/>
                    <a:pt x="10471" y="23852"/>
                    <a:pt x="13403" y="23852"/>
                  </a:cubicBezTo>
                  <a:cubicBezTo>
                    <a:pt x="14260" y="23852"/>
                    <a:pt x="15115" y="23762"/>
                    <a:pt x="15950" y="23578"/>
                  </a:cubicBezTo>
                  <a:cubicBezTo>
                    <a:pt x="20696" y="22493"/>
                    <a:pt x="24602" y="18343"/>
                    <a:pt x="25362" y="13515"/>
                  </a:cubicBezTo>
                  <a:cubicBezTo>
                    <a:pt x="26202" y="8009"/>
                    <a:pt x="23002" y="2313"/>
                    <a:pt x="17658" y="686"/>
                  </a:cubicBezTo>
                  <a:cubicBezTo>
                    <a:pt x="16224" y="233"/>
                    <a:pt x="14731" y="0"/>
                    <a:pt x="13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8070800" y="4398400"/>
              <a:ext cx="368900" cy="298850"/>
            </a:xfrm>
            <a:custGeom>
              <a:rect b="b" l="l" r="r" t="t"/>
              <a:pathLst>
                <a:path extrusionOk="0" h="11954" w="14756">
                  <a:moveTo>
                    <a:pt x="6109" y="1"/>
                  </a:moveTo>
                  <a:cubicBezTo>
                    <a:pt x="5608" y="1"/>
                    <a:pt x="5106" y="51"/>
                    <a:pt x="4611" y="157"/>
                  </a:cubicBezTo>
                  <a:cubicBezTo>
                    <a:pt x="2658" y="591"/>
                    <a:pt x="895" y="2056"/>
                    <a:pt x="407" y="3982"/>
                  </a:cubicBezTo>
                  <a:cubicBezTo>
                    <a:pt x="0" y="5609"/>
                    <a:pt x="543" y="7372"/>
                    <a:pt x="1546" y="8755"/>
                  </a:cubicBezTo>
                  <a:cubicBezTo>
                    <a:pt x="2976" y="10782"/>
                    <a:pt x="5279" y="11953"/>
                    <a:pt x="7559" y="11953"/>
                  </a:cubicBezTo>
                  <a:cubicBezTo>
                    <a:pt x="9216" y="11953"/>
                    <a:pt x="10862" y="11334"/>
                    <a:pt x="12152" y="9976"/>
                  </a:cubicBezTo>
                  <a:cubicBezTo>
                    <a:pt x="14593" y="7399"/>
                    <a:pt x="14756" y="4280"/>
                    <a:pt x="11799" y="2083"/>
                  </a:cubicBezTo>
                  <a:cubicBezTo>
                    <a:pt x="10208" y="840"/>
                    <a:pt x="8161" y="1"/>
                    <a:pt x="61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0"/>
            <p:cNvSpPr/>
            <p:nvPr/>
          </p:nvSpPr>
          <p:spPr>
            <a:xfrm>
              <a:off x="8267450" y="4382650"/>
              <a:ext cx="127500" cy="129850"/>
            </a:xfrm>
            <a:custGeom>
              <a:rect b="b" l="l" r="r" t="t"/>
              <a:pathLst>
                <a:path extrusionOk="0" h="5194" w="5100">
                  <a:moveTo>
                    <a:pt x="2631" y="1"/>
                  </a:moveTo>
                  <a:cubicBezTo>
                    <a:pt x="2686" y="624"/>
                    <a:pt x="2496" y="1248"/>
                    <a:pt x="2116" y="1709"/>
                  </a:cubicBezTo>
                  <a:cubicBezTo>
                    <a:pt x="1845" y="1058"/>
                    <a:pt x="1411" y="489"/>
                    <a:pt x="814" y="82"/>
                  </a:cubicBezTo>
                  <a:cubicBezTo>
                    <a:pt x="624" y="489"/>
                    <a:pt x="597" y="950"/>
                    <a:pt x="760" y="1357"/>
                  </a:cubicBezTo>
                  <a:cubicBezTo>
                    <a:pt x="895" y="1764"/>
                    <a:pt x="1221" y="2143"/>
                    <a:pt x="1601" y="2333"/>
                  </a:cubicBezTo>
                  <a:cubicBezTo>
                    <a:pt x="950" y="2387"/>
                    <a:pt x="353" y="2740"/>
                    <a:pt x="0" y="3283"/>
                  </a:cubicBezTo>
                  <a:cubicBezTo>
                    <a:pt x="279" y="3577"/>
                    <a:pt x="666" y="3734"/>
                    <a:pt x="1048" y="3734"/>
                  </a:cubicBezTo>
                  <a:cubicBezTo>
                    <a:pt x="1299" y="3734"/>
                    <a:pt x="1548" y="3666"/>
                    <a:pt x="1763" y="3527"/>
                  </a:cubicBezTo>
                  <a:lnTo>
                    <a:pt x="1763" y="3527"/>
                  </a:lnTo>
                  <a:cubicBezTo>
                    <a:pt x="1682" y="4015"/>
                    <a:pt x="1736" y="4557"/>
                    <a:pt x="1980" y="4964"/>
                  </a:cubicBezTo>
                  <a:cubicBezTo>
                    <a:pt x="2026" y="5079"/>
                    <a:pt x="2111" y="5193"/>
                    <a:pt x="2234" y="5193"/>
                  </a:cubicBezTo>
                  <a:cubicBezTo>
                    <a:pt x="2257" y="5193"/>
                    <a:pt x="2281" y="5190"/>
                    <a:pt x="2306" y="5181"/>
                  </a:cubicBezTo>
                  <a:cubicBezTo>
                    <a:pt x="2441" y="5181"/>
                    <a:pt x="2523" y="5046"/>
                    <a:pt x="2577" y="4964"/>
                  </a:cubicBezTo>
                  <a:cubicBezTo>
                    <a:pt x="2794" y="4585"/>
                    <a:pt x="2903" y="4151"/>
                    <a:pt x="2848" y="3689"/>
                  </a:cubicBezTo>
                  <a:lnTo>
                    <a:pt x="2848" y="3689"/>
                  </a:lnTo>
                  <a:cubicBezTo>
                    <a:pt x="3280" y="4027"/>
                    <a:pt x="3816" y="4196"/>
                    <a:pt x="4366" y="4196"/>
                  </a:cubicBezTo>
                  <a:cubicBezTo>
                    <a:pt x="4610" y="4196"/>
                    <a:pt x="4858" y="4163"/>
                    <a:pt x="5100" y="4096"/>
                  </a:cubicBezTo>
                  <a:cubicBezTo>
                    <a:pt x="4530" y="3744"/>
                    <a:pt x="3987" y="3337"/>
                    <a:pt x="3391" y="2957"/>
                  </a:cubicBezTo>
                  <a:cubicBezTo>
                    <a:pt x="4015" y="2577"/>
                    <a:pt x="4421" y="1899"/>
                    <a:pt x="4476" y="1194"/>
                  </a:cubicBezTo>
                  <a:lnTo>
                    <a:pt x="4476" y="1194"/>
                  </a:lnTo>
                  <a:cubicBezTo>
                    <a:pt x="4042" y="1221"/>
                    <a:pt x="3635" y="1330"/>
                    <a:pt x="3255" y="1574"/>
                  </a:cubicBezTo>
                  <a:cubicBezTo>
                    <a:pt x="3364" y="977"/>
                    <a:pt x="3120" y="299"/>
                    <a:pt x="2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0"/>
            <p:cNvSpPr/>
            <p:nvPr/>
          </p:nvSpPr>
          <p:spPr>
            <a:xfrm>
              <a:off x="8120975" y="4416175"/>
              <a:ext cx="142425" cy="128625"/>
            </a:xfrm>
            <a:custGeom>
              <a:rect b="b" l="l" r="r" t="t"/>
              <a:pathLst>
                <a:path extrusionOk="0" h="5145" w="5697">
                  <a:moveTo>
                    <a:pt x="3572" y="1"/>
                  </a:moveTo>
                  <a:cubicBezTo>
                    <a:pt x="2881" y="1"/>
                    <a:pt x="2117" y="353"/>
                    <a:pt x="1601" y="748"/>
                  </a:cubicBezTo>
                  <a:cubicBezTo>
                    <a:pt x="923" y="1318"/>
                    <a:pt x="380" y="2077"/>
                    <a:pt x="163" y="2945"/>
                  </a:cubicBezTo>
                  <a:cubicBezTo>
                    <a:pt x="1" y="3569"/>
                    <a:pt x="28" y="4328"/>
                    <a:pt x="489" y="4762"/>
                  </a:cubicBezTo>
                  <a:cubicBezTo>
                    <a:pt x="760" y="5033"/>
                    <a:pt x="1142" y="5144"/>
                    <a:pt x="1526" y="5144"/>
                  </a:cubicBezTo>
                  <a:cubicBezTo>
                    <a:pt x="1643" y="5144"/>
                    <a:pt x="1759" y="5134"/>
                    <a:pt x="1872" y="5115"/>
                  </a:cubicBezTo>
                  <a:cubicBezTo>
                    <a:pt x="2387" y="5007"/>
                    <a:pt x="2821" y="4735"/>
                    <a:pt x="3228" y="4464"/>
                  </a:cubicBezTo>
                  <a:cubicBezTo>
                    <a:pt x="4340" y="3677"/>
                    <a:pt x="5697" y="2267"/>
                    <a:pt x="4910" y="802"/>
                  </a:cubicBezTo>
                  <a:cubicBezTo>
                    <a:pt x="4612" y="218"/>
                    <a:pt x="4114" y="1"/>
                    <a:pt x="3572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0"/>
            <p:cNvSpPr/>
            <p:nvPr/>
          </p:nvSpPr>
          <p:spPr>
            <a:xfrm>
              <a:off x="8264050" y="4573200"/>
              <a:ext cx="104450" cy="80725"/>
            </a:xfrm>
            <a:custGeom>
              <a:rect b="b" l="l" r="r" t="t"/>
              <a:pathLst>
                <a:path extrusionOk="0" fill="none" h="3229" w="4178">
                  <a:moveTo>
                    <a:pt x="4178" y="0"/>
                  </a:moveTo>
                  <a:cubicBezTo>
                    <a:pt x="3934" y="923"/>
                    <a:pt x="3364" y="1736"/>
                    <a:pt x="2632" y="2306"/>
                  </a:cubicBezTo>
                  <a:cubicBezTo>
                    <a:pt x="1872" y="2903"/>
                    <a:pt x="950" y="3228"/>
                    <a:pt x="1" y="3228"/>
                  </a:cubicBezTo>
                </a:path>
              </a:pathLst>
            </a:custGeom>
            <a:noFill/>
            <a:ln cap="rnd" cmpd="sng" w="219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0"/>
            <p:cNvSpPr/>
            <p:nvPr/>
          </p:nvSpPr>
          <p:spPr>
            <a:xfrm>
              <a:off x="8215900" y="4647775"/>
              <a:ext cx="9525" cy="2750"/>
            </a:xfrm>
            <a:custGeom>
              <a:rect b="b" l="l" r="r" t="t"/>
              <a:pathLst>
                <a:path extrusionOk="0" fill="none" h="110" w="381">
                  <a:moveTo>
                    <a:pt x="381" y="109"/>
                  </a:moveTo>
                  <a:cubicBezTo>
                    <a:pt x="245" y="82"/>
                    <a:pt x="136" y="55"/>
                    <a:pt x="1" y="1"/>
                  </a:cubicBezTo>
                </a:path>
              </a:pathLst>
            </a:custGeom>
            <a:noFill/>
            <a:ln cap="rnd" cmpd="sng" w="219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0"/>
            <p:cNvSpPr/>
            <p:nvPr/>
          </p:nvSpPr>
          <p:spPr>
            <a:xfrm>
              <a:off x="7948050" y="3531575"/>
              <a:ext cx="562850" cy="549250"/>
            </a:xfrm>
            <a:custGeom>
              <a:rect b="b" l="l" r="r" t="t"/>
              <a:pathLst>
                <a:path extrusionOk="0" h="21970" w="22514">
                  <a:moveTo>
                    <a:pt x="17591" y="1"/>
                  </a:moveTo>
                  <a:cubicBezTo>
                    <a:pt x="17459" y="1"/>
                    <a:pt x="17327" y="10"/>
                    <a:pt x="17197" y="30"/>
                  </a:cubicBezTo>
                  <a:cubicBezTo>
                    <a:pt x="16546" y="139"/>
                    <a:pt x="15950" y="437"/>
                    <a:pt x="15434" y="844"/>
                  </a:cubicBezTo>
                  <a:cubicBezTo>
                    <a:pt x="14679" y="677"/>
                    <a:pt x="13865" y="611"/>
                    <a:pt x="13069" y="611"/>
                  </a:cubicBezTo>
                  <a:cubicBezTo>
                    <a:pt x="11922" y="611"/>
                    <a:pt x="10815" y="749"/>
                    <a:pt x="9983" y="925"/>
                  </a:cubicBezTo>
                  <a:cubicBezTo>
                    <a:pt x="8382" y="1251"/>
                    <a:pt x="6863" y="1902"/>
                    <a:pt x="5534" y="2851"/>
                  </a:cubicBezTo>
                  <a:cubicBezTo>
                    <a:pt x="1981" y="5401"/>
                    <a:pt x="1" y="10039"/>
                    <a:pt x="679" y="14379"/>
                  </a:cubicBezTo>
                  <a:cubicBezTo>
                    <a:pt x="950" y="16196"/>
                    <a:pt x="1737" y="18013"/>
                    <a:pt x="2930" y="19370"/>
                  </a:cubicBezTo>
                  <a:cubicBezTo>
                    <a:pt x="2795" y="19804"/>
                    <a:pt x="2713" y="20265"/>
                    <a:pt x="2930" y="20726"/>
                  </a:cubicBezTo>
                  <a:cubicBezTo>
                    <a:pt x="3147" y="21295"/>
                    <a:pt x="3744" y="21621"/>
                    <a:pt x="4341" y="21702"/>
                  </a:cubicBezTo>
                  <a:cubicBezTo>
                    <a:pt x="4391" y="21705"/>
                    <a:pt x="4440" y="21706"/>
                    <a:pt x="4490" y="21706"/>
                  </a:cubicBezTo>
                  <a:cubicBezTo>
                    <a:pt x="4928" y="21706"/>
                    <a:pt x="5364" y="21602"/>
                    <a:pt x="5778" y="21431"/>
                  </a:cubicBezTo>
                  <a:cubicBezTo>
                    <a:pt x="6724" y="21802"/>
                    <a:pt x="7732" y="21970"/>
                    <a:pt x="8752" y="21970"/>
                  </a:cubicBezTo>
                  <a:cubicBezTo>
                    <a:pt x="9225" y="21970"/>
                    <a:pt x="9700" y="21934"/>
                    <a:pt x="10172" y="21865"/>
                  </a:cubicBezTo>
                  <a:cubicBezTo>
                    <a:pt x="11827" y="21621"/>
                    <a:pt x="13400" y="21051"/>
                    <a:pt x="14892" y="20319"/>
                  </a:cubicBezTo>
                  <a:cubicBezTo>
                    <a:pt x="16926" y="19342"/>
                    <a:pt x="18825" y="18068"/>
                    <a:pt x="20208" y="16359"/>
                  </a:cubicBezTo>
                  <a:cubicBezTo>
                    <a:pt x="21646" y="14650"/>
                    <a:pt x="22514" y="12453"/>
                    <a:pt x="22378" y="10202"/>
                  </a:cubicBezTo>
                  <a:cubicBezTo>
                    <a:pt x="22242" y="7842"/>
                    <a:pt x="20968" y="5808"/>
                    <a:pt x="19476" y="3963"/>
                  </a:cubicBezTo>
                  <a:cubicBezTo>
                    <a:pt x="19611" y="3773"/>
                    <a:pt x="19693" y="3529"/>
                    <a:pt x="19801" y="3285"/>
                  </a:cubicBezTo>
                  <a:cubicBezTo>
                    <a:pt x="20045" y="2688"/>
                    <a:pt x="20154" y="1983"/>
                    <a:pt x="19883" y="1359"/>
                  </a:cubicBezTo>
                  <a:cubicBezTo>
                    <a:pt x="19526" y="502"/>
                    <a:pt x="18542" y="1"/>
                    <a:pt x="175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0"/>
            <p:cNvSpPr/>
            <p:nvPr/>
          </p:nvSpPr>
          <p:spPr>
            <a:xfrm>
              <a:off x="8345425" y="3710650"/>
              <a:ext cx="132250" cy="265850"/>
            </a:xfrm>
            <a:custGeom>
              <a:rect b="b" l="l" r="r" t="t"/>
              <a:pathLst>
                <a:path extrusionOk="0" fill="none" h="10634" w="5290">
                  <a:moveTo>
                    <a:pt x="4205" y="1"/>
                  </a:moveTo>
                  <a:cubicBezTo>
                    <a:pt x="5018" y="1140"/>
                    <a:pt x="5290" y="2686"/>
                    <a:pt x="5073" y="4069"/>
                  </a:cubicBezTo>
                  <a:cubicBezTo>
                    <a:pt x="4829" y="5453"/>
                    <a:pt x="4150" y="6782"/>
                    <a:pt x="3228" y="7867"/>
                  </a:cubicBezTo>
                  <a:cubicBezTo>
                    <a:pt x="2306" y="8952"/>
                    <a:pt x="1194" y="9874"/>
                    <a:pt x="1" y="10633"/>
                  </a:cubicBezTo>
                </a:path>
              </a:pathLst>
            </a:custGeom>
            <a:noFill/>
            <a:ln cap="rnd" cmpd="sng" w="219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0"/>
            <p:cNvSpPr/>
            <p:nvPr/>
          </p:nvSpPr>
          <p:spPr>
            <a:xfrm>
              <a:off x="8249125" y="3994775"/>
              <a:ext cx="51575" cy="16975"/>
            </a:xfrm>
            <a:custGeom>
              <a:rect b="b" l="l" r="r" t="t"/>
              <a:pathLst>
                <a:path extrusionOk="0" fill="none" h="679" w="2063">
                  <a:moveTo>
                    <a:pt x="2062" y="1"/>
                  </a:moveTo>
                  <a:cubicBezTo>
                    <a:pt x="1411" y="326"/>
                    <a:pt x="706" y="570"/>
                    <a:pt x="1" y="679"/>
                  </a:cubicBezTo>
                </a:path>
              </a:pathLst>
            </a:custGeom>
            <a:noFill/>
            <a:ln cap="rnd" cmpd="sng" w="219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7994175" y="3825250"/>
              <a:ext cx="42750" cy="119375"/>
            </a:xfrm>
            <a:custGeom>
              <a:rect b="b" l="l" r="r" t="t"/>
              <a:pathLst>
                <a:path extrusionOk="0" fill="none" h="4775" w="1710">
                  <a:moveTo>
                    <a:pt x="272" y="1"/>
                  </a:moveTo>
                  <a:cubicBezTo>
                    <a:pt x="0" y="1683"/>
                    <a:pt x="543" y="3527"/>
                    <a:pt x="1709" y="4775"/>
                  </a:cubicBezTo>
                </a:path>
              </a:pathLst>
            </a:custGeom>
            <a:noFill/>
            <a:ln cap="rnd" cmpd="sng" w="219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0"/>
            <p:cNvSpPr/>
            <p:nvPr/>
          </p:nvSpPr>
          <p:spPr>
            <a:xfrm>
              <a:off x="8062650" y="3585700"/>
              <a:ext cx="259075" cy="193600"/>
            </a:xfrm>
            <a:custGeom>
              <a:rect b="b" l="l" r="r" t="t"/>
              <a:pathLst>
                <a:path extrusionOk="0" h="7744" w="10363">
                  <a:moveTo>
                    <a:pt x="7235" y="0"/>
                  </a:moveTo>
                  <a:cubicBezTo>
                    <a:pt x="6045" y="0"/>
                    <a:pt x="4902" y="232"/>
                    <a:pt x="3825" y="795"/>
                  </a:cubicBezTo>
                  <a:cubicBezTo>
                    <a:pt x="2361" y="1500"/>
                    <a:pt x="1194" y="2721"/>
                    <a:pt x="462" y="4185"/>
                  </a:cubicBezTo>
                  <a:cubicBezTo>
                    <a:pt x="218" y="4619"/>
                    <a:pt x="55" y="5107"/>
                    <a:pt x="28" y="5596"/>
                  </a:cubicBezTo>
                  <a:cubicBezTo>
                    <a:pt x="1" y="6111"/>
                    <a:pt x="109" y="6626"/>
                    <a:pt x="408" y="7006"/>
                  </a:cubicBezTo>
                  <a:cubicBezTo>
                    <a:pt x="733" y="7440"/>
                    <a:pt x="1303" y="7684"/>
                    <a:pt x="1900" y="7738"/>
                  </a:cubicBezTo>
                  <a:cubicBezTo>
                    <a:pt x="1971" y="7742"/>
                    <a:pt x="2042" y="7744"/>
                    <a:pt x="2113" y="7744"/>
                  </a:cubicBezTo>
                  <a:cubicBezTo>
                    <a:pt x="2611" y="7744"/>
                    <a:pt x="3107" y="7660"/>
                    <a:pt x="3581" y="7494"/>
                  </a:cubicBezTo>
                  <a:cubicBezTo>
                    <a:pt x="5344" y="7006"/>
                    <a:pt x="6999" y="6138"/>
                    <a:pt x="8464" y="4999"/>
                  </a:cubicBezTo>
                  <a:cubicBezTo>
                    <a:pt x="9006" y="4592"/>
                    <a:pt x="9521" y="4104"/>
                    <a:pt x="9874" y="3507"/>
                  </a:cubicBezTo>
                  <a:cubicBezTo>
                    <a:pt x="10199" y="2938"/>
                    <a:pt x="10362" y="2178"/>
                    <a:pt x="10172" y="1527"/>
                  </a:cubicBezTo>
                  <a:cubicBezTo>
                    <a:pt x="9820" y="442"/>
                    <a:pt x="8653" y="35"/>
                    <a:pt x="7623" y="8"/>
                  </a:cubicBezTo>
                  <a:cubicBezTo>
                    <a:pt x="7493" y="3"/>
                    <a:pt x="7364" y="0"/>
                    <a:pt x="7235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123175" lIns="123175" spcFirstLastPara="1" rIns="123175" wrap="square" tIns="123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42" name="Google Shape;842;p40" title="5EC2BEC0-0FB3-49CD-96C1-13CAD6A7F1F8.jpeg"/>
          <p:cNvPicPr preferRelativeResize="0"/>
          <p:nvPr/>
        </p:nvPicPr>
        <p:blipFill rotWithShape="1">
          <a:blip r:embed="rId3">
            <a:alphaModFix/>
          </a:blip>
          <a:srcRect b="13555" l="0" r="0" t="0"/>
          <a:stretch/>
        </p:blipFill>
        <p:spPr>
          <a:xfrm>
            <a:off x="509375" y="855900"/>
            <a:ext cx="3435600" cy="3431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41"/>
          <p:cNvSpPr txBox="1"/>
          <p:nvPr>
            <p:ph idx="4294967295" type="title"/>
          </p:nvPr>
        </p:nvSpPr>
        <p:spPr>
          <a:xfrm>
            <a:off x="720000" y="753563"/>
            <a:ext cx="842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Recap</a:t>
            </a:r>
            <a:endParaRPr b="1"/>
          </a:p>
        </p:txBody>
      </p:sp>
      <p:sp>
        <p:nvSpPr>
          <p:cNvPr id="848" name="Google Shape;848;p41"/>
          <p:cNvSpPr txBox="1"/>
          <p:nvPr/>
        </p:nvSpPr>
        <p:spPr>
          <a:xfrm>
            <a:off x="720000" y="1364838"/>
            <a:ext cx="7208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Identified a large gap with the food bank: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849" name="Google Shape;84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375" y="1734138"/>
            <a:ext cx="2089072" cy="1751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41" title="Screenshot 2026-07-31 at 10.13.4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5375" y="1734214"/>
            <a:ext cx="2966700" cy="17511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sp>
        <p:nvSpPr>
          <p:cNvPr id="851" name="Google Shape;851;p41"/>
          <p:cNvSpPr txBox="1"/>
          <p:nvPr/>
        </p:nvSpPr>
        <p:spPr>
          <a:xfrm>
            <a:off x="790375" y="3708850"/>
            <a:ext cx="473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"/>
              <a:buChar char="●"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Large amount of food being wasted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"/>
              <a:buChar char="●"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Information to be </a:t>
            </a: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disorganized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42"/>
          <p:cNvSpPr txBox="1"/>
          <p:nvPr>
            <p:ph type="title"/>
          </p:nvPr>
        </p:nvSpPr>
        <p:spPr>
          <a:xfrm>
            <a:off x="818716" y="428775"/>
            <a:ext cx="842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Current System</a:t>
            </a:r>
            <a:endParaRPr/>
          </a:p>
        </p:txBody>
      </p:sp>
      <p:sp>
        <p:nvSpPr>
          <p:cNvPr id="857" name="Google Shape;857;p42"/>
          <p:cNvSpPr txBox="1"/>
          <p:nvPr/>
        </p:nvSpPr>
        <p:spPr>
          <a:xfrm>
            <a:off x="5488875" y="865325"/>
            <a:ext cx="35085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73505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858" name="Google Shape;858;p42"/>
          <p:cNvSpPr txBox="1"/>
          <p:nvPr>
            <p:ph idx="3" type="subTitle"/>
          </p:nvPr>
        </p:nvSpPr>
        <p:spPr>
          <a:xfrm>
            <a:off x="677700" y="1240925"/>
            <a:ext cx="72024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Primarius is the software that North York Harvest uses to help organize their inventory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Expiration dates are not automatically stored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Staff </a:t>
            </a:r>
            <a:r>
              <a:rPr lang="en-GB" sz="1500"/>
              <a:t>manually</a:t>
            </a:r>
            <a:r>
              <a:rPr lang="en-GB" sz="1500"/>
              <a:t> checking packaging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Prove to become an even bigger problem as they move to a larger facility</a:t>
            </a:r>
            <a:endParaRPr sz="1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43"/>
          <p:cNvSpPr txBox="1"/>
          <p:nvPr>
            <p:ph type="title"/>
          </p:nvPr>
        </p:nvSpPr>
        <p:spPr>
          <a:xfrm>
            <a:off x="546750" y="422448"/>
            <a:ext cx="4598400" cy="6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Experience (Part 2)</a:t>
            </a:r>
            <a:endParaRPr/>
          </a:p>
        </p:txBody>
      </p:sp>
      <p:cxnSp>
        <p:nvCxnSpPr>
          <p:cNvPr id="864" name="Google Shape;864;p43"/>
          <p:cNvCxnSpPr/>
          <p:nvPr/>
        </p:nvCxnSpPr>
        <p:spPr>
          <a:xfrm>
            <a:off x="690213" y="1223038"/>
            <a:ext cx="1974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65" name="Google Shape;865;p43" title="C26F99F8-7ADD-420E-8EB9-BA141C2DCF5B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8050" y="2246576"/>
            <a:ext cx="3111799" cy="233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43" title="8618D082-95FE-402C-BCA2-9312EAF9883C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225" y="1314450"/>
            <a:ext cx="4454927" cy="2503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44"/>
          <p:cNvSpPr txBox="1"/>
          <p:nvPr>
            <p:ph type="title"/>
          </p:nvPr>
        </p:nvSpPr>
        <p:spPr>
          <a:xfrm>
            <a:off x="546750" y="422448"/>
            <a:ext cx="4598400" cy="6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Experience (Part 2)</a:t>
            </a:r>
            <a:endParaRPr/>
          </a:p>
        </p:txBody>
      </p:sp>
      <p:cxnSp>
        <p:nvCxnSpPr>
          <p:cNvPr id="872" name="Google Shape;872;p44"/>
          <p:cNvCxnSpPr/>
          <p:nvPr/>
        </p:nvCxnSpPr>
        <p:spPr>
          <a:xfrm>
            <a:off x="690213" y="1223038"/>
            <a:ext cx="1974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73" name="Google Shape;873;p44" title="2958963C-B952-49F5-A400-49DFE61E06B2.jpe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74276" y="1867202"/>
            <a:ext cx="2528471" cy="1895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44" title="858CFCBF-4DD5-40B2-8101-47EF1B05DADF.jpeg"/>
          <p:cNvPicPr preferRelativeResize="0"/>
          <p:nvPr/>
        </p:nvPicPr>
        <p:blipFill rotWithShape="1">
          <a:blip r:embed="rId4">
            <a:alphaModFix/>
          </a:blip>
          <a:srcRect b="16562" l="0" r="0" t="0"/>
          <a:stretch/>
        </p:blipFill>
        <p:spPr>
          <a:xfrm>
            <a:off x="3228116" y="1223050"/>
            <a:ext cx="2860784" cy="318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44" title="6FA84886-DFEC-4DE1-9ACA-C0DA51F034B0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675" y="1795380"/>
            <a:ext cx="2720081" cy="2039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45"/>
          <p:cNvSpPr txBox="1"/>
          <p:nvPr>
            <p:ph type="title"/>
          </p:nvPr>
        </p:nvSpPr>
        <p:spPr>
          <a:xfrm>
            <a:off x="592600" y="2507075"/>
            <a:ext cx="3360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/>
              <a:t>Our product</a:t>
            </a:r>
            <a:endParaRPr sz="4200"/>
          </a:p>
        </p:txBody>
      </p:sp>
      <p:sp>
        <p:nvSpPr>
          <p:cNvPr id="881" name="Google Shape;881;p45"/>
          <p:cNvSpPr txBox="1"/>
          <p:nvPr>
            <p:ph idx="2" type="title"/>
          </p:nvPr>
        </p:nvSpPr>
        <p:spPr>
          <a:xfrm>
            <a:off x="592600" y="1321975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02</a:t>
            </a:r>
            <a:endParaRPr/>
          </a:p>
        </p:txBody>
      </p:sp>
      <p:sp>
        <p:nvSpPr>
          <p:cNvPr id="882" name="Google Shape;882;p45"/>
          <p:cNvSpPr/>
          <p:nvPr/>
        </p:nvSpPr>
        <p:spPr>
          <a:xfrm flipH="1">
            <a:off x="8720408" y="79221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83" name="Google Shape;883;p45"/>
          <p:cNvCxnSpPr/>
          <p:nvPr/>
        </p:nvCxnSpPr>
        <p:spPr>
          <a:xfrm>
            <a:off x="709313" y="2443263"/>
            <a:ext cx="1974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4" name="Google Shape;884;p45"/>
          <p:cNvSpPr/>
          <p:nvPr/>
        </p:nvSpPr>
        <p:spPr>
          <a:xfrm flipH="1">
            <a:off x="4266664" y="845346"/>
            <a:ext cx="4342422" cy="3787743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5" name="Google Shape;885;p45" title="2F602E7F-4D71-4E5A-BA7E-E9F8170842DC.jpeg"/>
          <p:cNvPicPr preferRelativeResize="0"/>
          <p:nvPr/>
        </p:nvPicPr>
        <p:blipFill rotWithShape="1">
          <a:blip r:embed="rId3">
            <a:alphaModFix/>
          </a:blip>
          <a:srcRect b="19068" l="0" r="0" t="0"/>
          <a:stretch/>
        </p:blipFill>
        <p:spPr>
          <a:xfrm>
            <a:off x="4266675" y="708550"/>
            <a:ext cx="3774000" cy="37689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886" name="Google Shape;886;p45"/>
          <p:cNvGrpSpPr/>
          <p:nvPr/>
        </p:nvGrpSpPr>
        <p:grpSpPr>
          <a:xfrm>
            <a:off x="5318105" y="3871381"/>
            <a:ext cx="2395867" cy="898523"/>
            <a:chOff x="1577500" y="3913525"/>
            <a:chExt cx="2312613" cy="867300"/>
          </a:xfrm>
        </p:grpSpPr>
        <p:grpSp>
          <p:nvGrpSpPr>
            <p:cNvPr id="887" name="Google Shape;887;p45"/>
            <p:cNvGrpSpPr/>
            <p:nvPr/>
          </p:nvGrpSpPr>
          <p:grpSpPr>
            <a:xfrm>
              <a:off x="3308388" y="3913525"/>
              <a:ext cx="581725" cy="569750"/>
              <a:chOff x="6136175" y="1866925"/>
              <a:chExt cx="581725" cy="569750"/>
            </a:xfrm>
          </p:grpSpPr>
          <p:sp>
            <p:nvSpPr>
              <p:cNvPr id="888" name="Google Shape;888;p45"/>
              <p:cNvSpPr/>
              <p:nvPr/>
            </p:nvSpPr>
            <p:spPr>
              <a:xfrm>
                <a:off x="6312500" y="1871900"/>
                <a:ext cx="185125" cy="148125"/>
              </a:xfrm>
              <a:custGeom>
                <a:rect b="b" l="l" r="r" t="t"/>
                <a:pathLst>
                  <a:path extrusionOk="0" h="5925" w="7405">
                    <a:moveTo>
                      <a:pt x="3450" y="1"/>
                    </a:moveTo>
                    <a:cubicBezTo>
                      <a:pt x="2769" y="1"/>
                      <a:pt x="2097" y="141"/>
                      <a:pt x="1519" y="479"/>
                    </a:cubicBezTo>
                    <a:cubicBezTo>
                      <a:pt x="624" y="995"/>
                      <a:pt x="0" y="1971"/>
                      <a:pt x="54" y="3002"/>
                    </a:cubicBezTo>
                    <a:cubicBezTo>
                      <a:pt x="136" y="3843"/>
                      <a:pt x="624" y="4629"/>
                      <a:pt x="1302" y="5118"/>
                    </a:cubicBezTo>
                    <a:cubicBezTo>
                      <a:pt x="2002" y="5653"/>
                      <a:pt x="2842" y="5924"/>
                      <a:pt x="3662" y="5924"/>
                    </a:cubicBezTo>
                    <a:cubicBezTo>
                      <a:pt x="4877" y="5924"/>
                      <a:pt x="6046" y="5329"/>
                      <a:pt x="6645" y="4114"/>
                    </a:cubicBezTo>
                    <a:cubicBezTo>
                      <a:pt x="7405" y="2487"/>
                      <a:pt x="7052" y="968"/>
                      <a:pt x="5289" y="317"/>
                    </a:cubicBezTo>
                    <a:cubicBezTo>
                      <a:pt x="4716" y="121"/>
                      <a:pt x="4079" y="1"/>
                      <a:pt x="34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9" name="Google Shape;889;p45"/>
              <p:cNvSpPr/>
              <p:nvPr/>
            </p:nvSpPr>
            <p:spPr>
              <a:xfrm>
                <a:off x="6265025" y="1866925"/>
                <a:ext cx="425200" cy="434675"/>
              </a:xfrm>
              <a:custGeom>
                <a:rect b="b" l="l" r="r" t="t"/>
                <a:pathLst>
                  <a:path extrusionOk="0" fill="none" h="17387" w="17008">
                    <a:moveTo>
                      <a:pt x="17007" y="0"/>
                    </a:moveTo>
                    <a:cubicBezTo>
                      <a:pt x="9087" y="2821"/>
                      <a:pt x="2631" y="9439"/>
                      <a:pt x="0" y="17387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0" name="Google Shape;890;p45"/>
              <p:cNvSpPr/>
              <p:nvPr/>
            </p:nvSpPr>
            <p:spPr>
              <a:xfrm>
                <a:off x="6446075" y="1928625"/>
                <a:ext cx="97000" cy="12900"/>
              </a:xfrm>
              <a:custGeom>
                <a:rect b="b" l="l" r="r" t="t"/>
                <a:pathLst>
                  <a:path extrusionOk="0" fill="none" h="516" w="3880">
                    <a:moveTo>
                      <a:pt x="3879" y="516"/>
                    </a:moveTo>
                    <a:cubicBezTo>
                      <a:pt x="2686" y="218"/>
                      <a:pt x="1221" y="1"/>
                      <a:pt x="1" y="109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1" name="Google Shape;891;p45"/>
              <p:cNvSpPr/>
              <p:nvPr/>
            </p:nvSpPr>
            <p:spPr>
              <a:xfrm>
                <a:off x="6590500" y="1917100"/>
                <a:ext cx="35975" cy="221075"/>
              </a:xfrm>
              <a:custGeom>
                <a:rect b="b" l="l" r="r" t="t"/>
                <a:pathLst>
                  <a:path extrusionOk="0" fill="none" h="8843" w="1439">
                    <a:moveTo>
                      <a:pt x="1" y="0"/>
                    </a:moveTo>
                    <a:cubicBezTo>
                      <a:pt x="1032" y="2821"/>
                      <a:pt x="1438" y="5859"/>
                      <a:pt x="1113" y="8843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2" name="Google Shape;892;p45"/>
              <p:cNvSpPr/>
              <p:nvPr/>
            </p:nvSpPr>
            <p:spPr>
              <a:xfrm>
                <a:off x="6371475" y="2109675"/>
                <a:ext cx="90900" cy="169550"/>
              </a:xfrm>
              <a:custGeom>
                <a:rect b="b" l="l" r="r" t="t"/>
                <a:pathLst>
                  <a:path extrusionOk="0" fill="none" h="6782" w="3636">
                    <a:moveTo>
                      <a:pt x="1" y="1"/>
                    </a:moveTo>
                    <a:cubicBezTo>
                      <a:pt x="1900" y="1818"/>
                      <a:pt x="3147" y="4151"/>
                      <a:pt x="3636" y="6782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3" name="Google Shape;893;p45"/>
              <p:cNvSpPr/>
              <p:nvPr/>
            </p:nvSpPr>
            <p:spPr>
              <a:xfrm>
                <a:off x="6241300" y="2050000"/>
                <a:ext cx="163425" cy="37325"/>
              </a:xfrm>
              <a:custGeom>
                <a:rect b="b" l="l" r="r" t="t"/>
                <a:pathLst>
                  <a:path extrusionOk="0" fill="none" h="1493" w="6537">
                    <a:moveTo>
                      <a:pt x="6537" y="435"/>
                    </a:moveTo>
                    <a:cubicBezTo>
                      <a:pt x="4286" y="1"/>
                      <a:pt x="1980" y="380"/>
                      <a:pt x="0" y="1493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45"/>
              <p:cNvSpPr/>
              <p:nvPr/>
            </p:nvSpPr>
            <p:spPr>
              <a:xfrm>
                <a:off x="6398600" y="1892000"/>
                <a:ext cx="75300" cy="74125"/>
              </a:xfrm>
              <a:custGeom>
                <a:rect b="b" l="l" r="r" t="t"/>
                <a:pathLst>
                  <a:path extrusionOk="0" h="2965" w="3012">
                    <a:moveTo>
                      <a:pt x="1032" y="1"/>
                    </a:moveTo>
                    <a:cubicBezTo>
                      <a:pt x="1167" y="354"/>
                      <a:pt x="1113" y="733"/>
                      <a:pt x="977" y="1032"/>
                    </a:cubicBezTo>
                    <a:cubicBezTo>
                      <a:pt x="760" y="679"/>
                      <a:pt x="408" y="462"/>
                      <a:pt x="28" y="326"/>
                    </a:cubicBezTo>
                    <a:lnTo>
                      <a:pt x="28" y="326"/>
                    </a:lnTo>
                    <a:cubicBezTo>
                      <a:pt x="1" y="543"/>
                      <a:pt x="28" y="815"/>
                      <a:pt x="164" y="1059"/>
                    </a:cubicBezTo>
                    <a:cubicBezTo>
                      <a:pt x="299" y="1276"/>
                      <a:pt x="543" y="1438"/>
                      <a:pt x="787" y="1466"/>
                    </a:cubicBezTo>
                    <a:cubicBezTo>
                      <a:pt x="435" y="1574"/>
                      <a:pt x="136" y="1872"/>
                      <a:pt x="28" y="2225"/>
                    </a:cubicBezTo>
                    <a:cubicBezTo>
                      <a:pt x="163" y="2304"/>
                      <a:pt x="322" y="2345"/>
                      <a:pt x="479" y="2345"/>
                    </a:cubicBezTo>
                    <a:cubicBezTo>
                      <a:pt x="699" y="2345"/>
                      <a:pt x="916" y="2264"/>
                      <a:pt x="1059" y="2089"/>
                    </a:cubicBezTo>
                    <a:cubicBezTo>
                      <a:pt x="1059" y="2361"/>
                      <a:pt x="1194" y="2659"/>
                      <a:pt x="1357" y="2849"/>
                    </a:cubicBezTo>
                    <a:cubicBezTo>
                      <a:pt x="1424" y="2916"/>
                      <a:pt x="1473" y="2964"/>
                      <a:pt x="1548" y="2964"/>
                    </a:cubicBezTo>
                    <a:cubicBezTo>
                      <a:pt x="1564" y="2964"/>
                      <a:pt x="1582" y="2962"/>
                      <a:pt x="1601" y="2957"/>
                    </a:cubicBezTo>
                    <a:cubicBezTo>
                      <a:pt x="1655" y="2930"/>
                      <a:pt x="1710" y="2849"/>
                      <a:pt x="1710" y="2795"/>
                    </a:cubicBezTo>
                    <a:cubicBezTo>
                      <a:pt x="1764" y="2551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78" y="2134"/>
                      <a:pt x="2106" y="2182"/>
                      <a:pt x="2322" y="2182"/>
                    </a:cubicBezTo>
                    <a:cubicBezTo>
                      <a:pt x="2580" y="2182"/>
                      <a:pt x="2820" y="2114"/>
                      <a:pt x="3012" y="1981"/>
                    </a:cubicBezTo>
                    <a:lnTo>
                      <a:pt x="1900" y="1574"/>
                    </a:lnTo>
                    <a:cubicBezTo>
                      <a:pt x="2171" y="1276"/>
                      <a:pt x="2306" y="842"/>
                      <a:pt x="2252" y="435"/>
                    </a:cubicBezTo>
                    <a:lnTo>
                      <a:pt x="2252" y="435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62"/>
                      <a:pt x="1330" y="109"/>
                      <a:pt x="10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45"/>
              <p:cNvSpPr/>
              <p:nvPr/>
            </p:nvSpPr>
            <p:spPr>
              <a:xfrm>
                <a:off x="6368775" y="2228175"/>
                <a:ext cx="191250" cy="151600"/>
              </a:xfrm>
              <a:custGeom>
                <a:rect b="b" l="l" r="r" t="t"/>
                <a:pathLst>
                  <a:path extrusionOk="0" h="6064" w="7650">
                    <a:moveTo>
                      <a:pt x="3692" y="1"/>
                    </a:moveTo>
                    <a:cubicBezTo>
                      <a:pt x="2942" y="1"/>
                      <a:pt x="2188" y="168"/>
                      <a:pt x="1546" y="550"/>
                    </a:cubicBezTo>
                    <a:cubicBezTo>
                      <a:pt x="651" y="1092"/>
                      <a:pt x="0" y="2096"/>
                      <a:pt x="109" y="3154"/>
                    </a:cubicBezTo>
                    <a:cubicBezTo>
                      <a:pt x="190" y="4022"/>
                      <a:pt x="760" y="4808"/>
                      <a:pt x="1465" y="5324"/>
                    </a:cubicBezTo>
                    <a:cubicBezTo>
                      <a:pt x="2153" y="5813"/>
                      <a:pt x="2973" y="6063"/>
                      <a:pt x="3776" y="6063"/>
                    </a:cubicBezTo>
                    <a:cubicBezTo>
                      <a:pt x="5063" y="6063"/>
                      <a:pt x="6305" y="5422"/>
                      <a:pt x="6890" y="4103"/>
                    </a:cubicBezTo>
                    <a:cubicBezTo>
                      <a:pt x="7649" y="2394"/>
                      <a:pt x="7188" y="848"/>
                      <a:pt x="5371" y="279"/>
                    </a:cubicBezTo>
                    <a:cubicBezTo>
                      <a:pt x="4850" y="101"/>
                      <a:pt x="4272" y="1"/>
                      <a:pt x="3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45"/>
              <p:cNvSpPr/>
              <p:nvPr/>
            </p:nvSpPr>
            <p:spPr>
              <a:xfrm>
                <a:off x="6410825" y="2191050"/>
                <a:ext cx="75275" cy="75300"/>
              </a:xfrm>
              <a:custGeom>
                <a:rect b="b" l="l" r="r" t="t"/>
                <a:pathLst>
                  <a:path extrusionOk="0" h="3012" w="3011">
                    <a:moveTo>
                      <a:pt x="2170" y="0"/>
                    </a:moveTo>
                    <a:lnTo>
                      <a:pt x="2170" y="0"/>
                    </a:lnTo>
                    <a:cubicBezTo>
                      <a:pt x="1980" y="353"/>
                      <a:pt x="1817" y="706"/>
                      <a:pt x="1655" y="1085"/>
                    </a:cubicBezTo>
                    <a:cubicBezTo>
                      <a:pt x="1403" y="783"/>
                      <a:pt x="1011" y="621"/>
                      <a:pt x="631" y="621"/>
                    </a:cubicBezTo>
                    <a:cubicBezTo>
                      <a:pt x="601" y="621"/>
                      <a:pt x="572" y="622"/>
                      <a:pt x="543" y="624"/>
                    </a:cubicBezTo>
                    <a:cubicBezTo>
                      <a:pt x="597" y="868"/>
                      <a:pt x="705" y="1113"/>
                      <a:pt x="841" y="1302"/>
                    </a:cubicBezTo>
                    <a:cubicBezTo>
                      <a:pt x="488" y="1302"/>
                      <a:pt x="136" y="1519"/>
                      <a:pt x="0" y="1818"/>
                    </a:cubicBezTo>
                    <a:cubicBezTo>
                      <a:pt x="102" y="1784"/>
                      <a:pt x="210" y="1768"/>
                      <a:pt x="318" y="1768"/>
                    </a:cubicBezTo>
                    <a:cubicBezTo>
                      <a:pt x="556" y="1768"/>
                      <a:pt x="799" y="1842"/>
                      <a:pt x="1004" y="1953"/>
                    </a:cubicBezTo>
                    <a:cubicBezTo>
                      <a:pt x="678" y="2143"/>
                      <a:pt x="407" y="2469"/>
                      <a:pt x="190" y="2821"/>
                    </a:cubicBezTo>
                    <a:cubicBezTo>
                      <a:pt x="286" y="2853"/>
                      <a:pt x="387" y="2869"/>
                      <a:pt x="488" y="2869"/>
                    </a:cubicBezTo>
                    <a:cubicBezTo>
                      <a:pt x="644" y="2869"/>
                      <a:pt x="802" y="2833"/>
                      <a:pt x="949" y="2767"/>
                    </a:cubicBezTo>
                    <a:cubicBezTo>
                      <a:pt x="1166" y="2631"/>
                      <a:pt x="1356" y="2442"/>
                      <a:pt x="1411" y="2198"/>
                    </a:cubicBezTo>
                    <a:cubicBezTo>
                      <a:pt x="1492" y="2577"/>
                      <a:pt x="1763" y="2876"/>
                      <a:pt x="2089" y="3011"/>
                    </a:cubicBezTo>
                    <a:cubicBezTo>
                      <a:pt x="2333" y="2713"/>
                      <a:pt x="2333" y="2252"/>
                      <a:pt x="2062" y="1981"/>
                    </a:cubicBezTo>
                    <a:lnTo>
                      <a:pt x="2062" y="1981"/>
                    </a:lnTo>
                    <a:cubicBezTo>
                      <a:pt x="2110" y="1990"/>
                      <a:pt x="2158" y="1995"/>
                      <a:pt x="2208" y="1995"/>
                    </a:cubicBezTo>
                    <a:cubicBezTo>
                      <a:pt x="2437" y="1995"/>
                      <a:pt x="2674" y="1897"/>
                      <a:pt x="2875" y="1764"/>
                    </a:cubicBezTo>
                    <a:cubicBezTo>
                      <a:pt x="2929" y="1682"/>
                      <a:pt x="3011" y="1628"/>
                      <a:pt x="2984" y="1547"/>
                    </a:cubicBezTo>
                    <a:cubicBezTo>
                      <a:pt x="2929" y="1492"/>
                      <a:pt x="2875" y="1438"/>
                      <a:pt x="2848" y="1411"/>
                    </a:cubicBezTo>
                    <a:cubicBezTo>
                      <a:pt x="2717" y="1353"/>
                      <a:pt x="2579" y="1326"/>
                      <a:pt x="2441" y="1326"/>
                    </a:cubicBezTo>
                    <a:cubicBezTo>
                      <a:pt x="2321" y="1326"/>
                      <a:pt x="2202" y="1346"/>
                      <a:pt x="2089" y="1384"/>
                    </a:cubicBezTo>
                    <a:cubicBezTo>
                      <a:pt x="2333" y="896"/>
                      <a:pt x="2360" y="407"/>
                      <a:pt x="21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45"/>
              <p:cNvSpPr/>
              <p:nvPr/>
            </p:nvSpPr>
            <p:spPr>
              <a:xfrm>
                <a:off x="6517275" y="2068850"/>
                <a:ext cx="200625" cy="173325"/>
              </a:xfrm>
              <a:custGeom>
                <a:rect b="b" l="l" r="r" t="t"/>
                <a:pathLst>
                  <a:path extrusionOk="0" h="6933" w="8025">
                    <a:moveTo>
                      <a:pt x="5046" y="1"/>
                    </a:moveTo>
                    <a:cubicBezTo>
                      <a:pt x="4975" y="1"/>
                      <a:pt x="4902" y="2"/>
                      <a:pt x="4829" y="6"/>
                    </a:cubicBezTo>
                    <a:cubicBezTo>
                      <a:pt x="3391" y="88"/>
                      <a:pt x="1872" y="684"/>
                      <a:pt x="950" y="1823"/>
                    </a:cubicBezTo>
                    <a:cubicBezTo>
                      <a:pt x="245" y="2746"/>
                      <a:pt x="1" y="4021"/>
                      <a:pt x="516" y="5078"/>
                    </a:cubicBezTo>
                    <a:cubicBezTo>
                      <a:pt x="950" y="5973"/>
                      <a:pt x="1845" y="6543"/>
                      <a:pt x="2740" y="6787"/>
                    </a:cubicBezTo>
                    <a:cubicBezTo>
                      <a:pt x="3114" y="6885"/>
                      <a:pt x="3494" y="6932"/>
                      <a:pt x="3869" y="6932"/>
                    </a:cubicBezTo>
                    <a:cubicBezTo>
                      <a:pt x="5884" y="6932"/>
                      <a:pt x="7756" y="5569"/>
                      <a:pt x="7894" y="3397"/>
                    </a:cubicBezTo>
                    <a:cubicBezTo>
                      <a:pt x="8024" y="1433"/>
                      <a:pt x="7018" y="1"/>
                      <a:pt x="504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45"/>
              <p:cNvSpPr/>
              <p:nvPr/>
            </p:nvSpPr>
            <p:spPr>
              <a:xfrm>
                <a:off x="6578975" y="2047300"/>
                <a:ext cx="84800" cy="66975"/>
              </a:xfrm>
              <a:custGeom>
                <a:rect b="b" l="l" r="r" t="t"/>
                <a:pathLst>
                  <a:path extrusionOk="0" h="2679" w="3392">
                    <a:moveTo>
                      <a:pt x="2035" y="0"/>
                    </a:moveTo>
                    <a:cubicBezTo>
                      <a:pt x="1872" y="190"/>
                      <a:pt x="1737" y="380"/>
                      <a:pt x="1628" y="624"/>
                    </a:cubicBezTo>
                    <a:cubicBezTo>
                      <a:pt x="1489" y="369"/>
                      <a:pt x="1230" y="173"/>
                      <a:pt x="921" y="173"/>
                    </a:cubicBezTo>
                    <a:cubicBezTo>
                      <a:pt x="868" y="173"/>
                      <a:pt x="815" y="178"/>
                      <a:pt x="760" y="190"/>
                    </a:cubicBezTo>
                    <a:cubicBezTo>
                      <a:pt x="1004" y="407"/>
                      <a:pt x="1167" y="787"/>
                      <a:pt x="1167" y="1139"/>
                    </a:cubicBezTo>
                    <a:cubicBezTo>
                      <a:pt x="846" y="956"/>
                      <a:pt x="506" y="889"/>
                      <a:pt x="179" y="889"/>
                    </a:cubicBezTo>
                    <a:cubicBezTo>
                      <a:pt x="119" y="889"/>
                      <a:pt x="60" y="891"/>
                      <a:pt x="1" y="895"/>
                    </a:cubicBezTo>
                    <a:cubicBezTo>
                      <a:pt x="82" y="1139"/>
                      <a:pt x="245" y="1356"/>
                      <a:pt x="462" y="1492"/>
                    </a:cubicBezTo>
                    <a:cubicBezTo>
                      <a:pt x="591" y="1584"/>
                      <a:pt x="757" y="1639"/>
                      <a:pt x="936" y="1639"/>
                    </a:cubicBezTo>
                    <a:cubicBezTo>
                      <a:pt x="1020" y="1639"/>
                      <a:pt x="1107" y="1627"/>
                      <a:pt x="1194" y="1601"/>
                    </a:cubicBezTo>
                    <a:lnTo>
                      <a:pt x="1194" y="1601"/>
                    </a:lnTo>
                    <a:cubicBezTo>
                      <a:pt x="923" y="1872"/>
                      <a:pt x="787" y="2252"/>
                      <a:pt x="869" y="2631"/>
                    </a:cubicBezTo>
                    <a:cubicBezTo>
                      <a:pt x="899" y="2636"/>
                      <a:pt x="930" y="2638"/>
                      <a:pt x="961" y="2638"/>
                    </a:cubicBezTo>
                    <a:cubicBezTo>
                      <a:pt x="1289" y="2638"/>
                      <a:pt x="1638" y="2386"/>
                      <a:pt x="1737" y="2089"/>
                    </a:cubicBezTo>
                    <a:cubicBezTo>
                      <a:pt x="1872" y="2360"/>
                      <a:pt x="2089" y="2550"/>
                      <a:pt x="2333" y="2658"/>
                    </a:cubicBezTo>
                    <a:cubicBezTo>
                      <a:pt x="2374" y="2672"/>
                      <a:pt x="2422" y="2679"/>
                      <a:pt x="2466" y="2679"/>
                    </a:cubicBezTo>
                    <a:cubicBezTo>
                      <a:pt x="2510" y="2679"/>
                      <a:pt x="2550" y="2672"/>
                      <a:pt x="2578" y="2658"/>
                    </a:cubicBezTo>
                    <a:cubicBezTo>
                      <a:pt x="2605" y="2631"/>
                      <a:pt x="2605" y="2523"/>
                      <a:pt x="2605" y="2441"/>
                    </a:cubicBezTo>
                    <a:cubicBezTo>
                      <a:pt x="2578" y="2224"/>
                      <a:pt x="2442" y="1980"/>
                      <a:pt x="2279" y="1818"/>
                    </a:cubicBezTo>
                    <a:cubicBezTo>
                      <a:pt x="2713" y="1709"/>
                      <a:pt x="3174" y="1465"/>
                      <a:pt x="3391" y="1085"/>
                    </a:cubicBezTo>
                    <a:lnTo>
                      <a:pt x="3391" y="1085"/>
                    </a:lnTo>
                    <a:cubicBezTo>
                      <a:pt x="2984" y="1139"/>
                      <a:pt x="2632" y="1167"/>
                      <a:pt x="2225" y="1194"/>
                    </a:cubicBezTo>
                    <a:cubicBezTo>
                      <a:pt x="2361" y="787"/>
                      <a:pt x="2279" y="353"/>
                      <a:pt x="20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9" name="Google Shape;899;p45"/>
              <p:cNvSpPr/>
              <p:nvPr/>
            </p:nvSpPr>
            <p:spPr>
              <a:xfrm>
                <a:off x="6136175" y="2029375"/>
                <a:ext cx="191250" cy="152975"/>
              </a:xfrm>
              <a:custGeom>
                <a:rect b="b" l="l" r="r" t="t"/>
                <a:pathLst>
                  <a:path extrusionOk="0" h="6119" w="7650">
                    <a:moveTo>
                      <a:pt x="3317" y="1"/>
                    </a:moveTo>
                    <a:cubicBezTo>
                      <a:pt x="2810" y="1"/>
                      <a:pt x="2310" y="87"/>
                      <a:pt x="1845" y="283"/>
                    </a:cubicBezTo>
                    <a:cubicBezTo>
                      <a:pt x="896" y="690"/>
                      <a:pt x="137" y="1612"/>
                      <a:pt x="55" y="2670"/>
                    </a:cubicBezTo>
                    <a:cubicBezTo>
                      <a:pt x="1" y="3538"/>
                      <a:pt x="462" y="4379"/>
                      <a:pt x="1086" y="5003"/>
                    </a:cubicBezTo>
                    <a:cubicBezTo>
                      <a:pt x="1829" y="5733"/>
                      <a:pt x="2827" y="6119"/>
                      <a:pt x="3808" y="6119"/>
                    </a:cubicBezTo>
                    <a:cubicBezTo>
                      <a:pt x="4902" y="6119"/>
                      <a:pt x="5974" y="5639"/>
                      <a:pt x="6646" y="4623"/>
                    </a:cubicBezTo>
                    <a:cubicBezTo>
                      <a:pt x="7650" y="3077"/>
                      <a:pt x="7460" y="1477"/>
                      <a:pt x="5724" y="582"/>
                    </a:cubicBezTo>
                    <a:cubicBezTo>
                      <a:pt x="4985" y="229"/>
                      <a:pt x="4142" y="1"/>
                      <a:pt x="3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0" name="Google Shape;900;p45"/>
              <p:cNvSpPr/>
              <p:nvPr/>
            </p:nvSpPr>
            <p:spPr>
              <a:xfrm>
                <a:off x="6266375" y="2022875"/>
                <a:ext cx="75300" cy="74075"/>
              </a:xfrm>
              <a:custGeom>
                <a:rect b="b" l="l" r="r" t="t"/>
                <a:pathLst>
                  <a:path extrusionOk="0" h="2963" w="3012">
                    <a:moveTo>
                      <a:pt x="1031" y="1"/>
                    </a:moveTo>
                    <a:cubicBezTo>
                      <a:pt x="1167" y="326"/>
                      <a:pt x="1113" y="706"/>
                      <a:pt x="977" y="1004"/>
                    </a:cubicBezTo>
                    <a:cubicBezTo>
                      <a:pt x="760" y="679"/>
                      <a:pt x="408" y="435"/>
                      <a:pt x="28" y="299"/>
                    </a:cubicBezTo>
                    <a:lnTo>
                      <a:pt x="28" y="299"/>
                    </a:lnTo>
                    <a:cubicBezTo>
                      <a:pt x="1" y="543"/>
                      <a:pt x="28" y="814"/>
                      <a:pt x="163" y="1059"/>
                    </a:cubicBezTo>
                    <a:cubicBezTo>
                      <a:pt x="299" y="1248"/>
                      <a:pt x="543" y="1411"/>
                      <a:pt x="787" y="1465"/>
                    </a:cubicBezTo>
                    <a:cubicBezTo>
                      <a:pt x="435" y="1547"/>
                      <a:pt x="136" y="1872"/>
                      <a:pt x="28" y="2198"/>
                    </a:cubicBezTo>
                    <a:cubicBezTo>
                      <a:pt x="161" y="2286"/>
                      <a:pt x="316" y="2330"/>
                      <a:pt x="470" y="2330"/>
                    </a:cubicBezTo>
                    <a:cubicBezTo>
                      <a:pt x="694" y="2330"/>
                      <a:pt x="914" y="2239"/>
                      <a:pt x="1059" y="2062"/>
                    </a:cubicBezTo>
                    <a:cubicBezTo>
                      <a:pt x="1059" y="2333"/>
                      <a:pt x="1194" y="2632"/>
                      <a:pt x="1357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1" y="2957"/>
                    </a:cubicBezTo>
                    <a:cubicBezTo>
                      <a:pt x="1655" y="2903"/>
                      <a:pt x="1710" y="2849"/>
                      <a:pt x="1710" y="2767"/>
                    </a:cubicBezTo>
                    <a:cubicBezTo>
                      <a:pt x="1764" y="2550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69" y="2130"/>
                      <a:pt x="2089" y="2173"/>
                      <a:pt x="2297" y="2173"/>
                    </a:cubicBezTo>
                    <a:cubicBezTo>
                      <a:pt x="2564" y="2173"/>
                      <a:pt x="2813" y="2103"/>
                      <a:pt x="3011" y="1981"/>
                    </a:cubicBezTo>
                    <a:lnTo>
                      <a:pt x="1899" y="1574"/>
                    </a:lnTo>
                    <a:cubicBezTo>
                      <a:pt x="2171" y="1248"/>
                      <a:pt x="2306" y="814"/>
                      <a:pt x="2252" y="408"/>
                    </a:cubicBezTo>
                    <a:lnTo>
                      <a:pt x="2252" y="408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35"/>
                      <a:pt x="1330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45"/>
              <p:cNvSpPr/>
              <p:nvPr/>
            </p:nvSpPr>
            <p:spPr>
              <a:xfrm>
                <a:off x="6157200" y="2271325"/>
                <a:ext cx="207525" cy="165350"/>
              </a:xfrm>
              <a:custGeom>
                <a:rect b="b" l="l" r="r" t="t"/>
                <a:pathLst>
                  <a:path extrusionOk="0" h="6614" w="8301">
                    <a:moveTo>
                      <a:pt x="3951" y="0"/>
                    </a:moveTo>
                    <a:cubicBezTo>
                      <a:pt x="3129" y="0"/>
                      <a:pt x="2314" y="187"/>
                      <a:pt x="1628" y="614"/>
                    </a:cubicBezTo>
                    <a:cubicBezTo>
                      <a:pt x="679" y="1211"/>
                      <a:pt x="1" y="2296"/>
                      <a:pt x="109" y="3462"/>
                    </a:cubicBezTo>
                    <a:cubicBezTo>
                      <a:pt x="191" y="4411"/>
                      <a:pt x="814" y="5252"/>
                      <a:pt x="1601" y="5795"/>
                    </a:cubicBezTo>
                    <a:cubicBezTo>
                      <a:pt x="2344" y="6342"/>
                      <a:pt x="3221" y="6614"/>
                      <a:pt x="4081" y="6614"/>
                    </a:cubicBezTo>
                    <a:cubicBezTo>
                      <a:pt x="5479" y="6614"/>
                      <a:pt x="6832" y="5893"/>
                      <a:pt x="7487" y="4466"/>
                    </a:cubicBezTo>
                    <a:cubicBezTo>
                      <a:pt x="8301" y="2648"/>
                      <a:pt x="7840" y="939"/>
                      <a:pt x="5832" y="316"/>
                    </a:cubicBezTo>
                    <a:cubicBezTo>
                      <a:pt x="5238" y="114"/>
                      <a:pt x="4592" y="0"/>
                      <a:pt x="39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45"/>
              <p:cNvSpPr/>
              <p:nvPr/>
            </p:nvSpPr>
            <p:spPr>
              <a:xfrm>
                <a:off x="6235875" y="2236475"/>
                <a:ext cx="75275" cy="74075"/>
              </a:xfrm>
              <a:custGeom>
                <a:rect b="b" l="l" r="r" t="t"/>
                <a:pathLst>
                  <a:path extrusionOk="0" h="2963" w="3011">
                    <a:moveTo>
                      <a:pt x="1031" y="1"/>
                    </a:moveTo>
                    <a:lnTo>
                      <a:pt x="1031" y="1"/>
                    </a:lnTo>
                    <a:cubicBezTo>
                      <a:pt x="1166" y="326"/>
                      <a:pt x="1112" y="706"/>
                      <a:pt x="977" y="1004"/>
                    </a:cubicBezTo>
                    <a:cubicBezTo>
                      <a:pt x="760" y="679"/>
                      <a:pt x="407" y="435"/>
                      <a:pt x="27" y="299"/>
                    </a:cubicBezTo>
                    <a:lnTo>
                      <a:pt x="27" y="299"/>
                    </a:lnTo>
                    <a:cubicBezTo>
                      <a:pt x="0" y="543"/>
                      <a:pt x="27" y="814"/>
                      <a:pt x="163" y="1059"/>
                    </a:cubicBezTo>
                    <a:cubicBezTo>
                      <a:pt x="298" y="1248"/>
                      <a:pt x="543" y="1411"/>
                      <a:pt x="787" y="1465"/>
                    </a:cubicBezTo>
                    <a:cubicBezTo>
                      <a:pt x="434" y="1547"/>
                      <a:pt x="136" y="1872"/>
                      <a:pt x="27" y="2198"/>
                    </a:cubicBezTo>
                    <a:cubicBezTo>
                      <a:pt x="160" y="2286"/>
                      <a:pt x="316" y="2330"/>
                      <a:pt x="470" y="2330"/>
                    </a:cubicBezTo>
                    <a:cubicBezTo>
                      <a:pt x="693" y="2330"/>
                      <a:pt x="914" y="2239"/>
                      <a:pt x="1058" y="2062"/>
                    </a:cubicBezTo>
                    <a:cubicBezTo>
                      <a:pt x="1058" y="2333"/>
                      <a:pt x="1194" y="2632"/>
                      <a:pt x="1356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0" y="2957"/>
                    </a:cubicBezTo>
                    <a:cubicBezTo>
                      <a:pt x="1655" y="2903"/>
                      <a:pt x="1709" y="2849"/>
                      <a:pt x="1709" y="2767"/>
                    </a:cubicBezTo>
                    <a:cubicBezTo>
                      <a:pt x="1763" y="2550"/>
                      <a:pt x="1763" y="2279"/>
                      <a:pt x="1655" y="2035"/>
                    </a:cubicBezTo>
                    <a:lnTo>
                      <a:pt x="1655" y="2035"/>
                    </a:lnTo>
                    <a:cubicBezTo>
                      <a:pt x="1857" y="2130"/>
                      <a:pt x="2064" y="2173"/>
                      <a:pt x="2268" y="2173"/>
                    </a:cubicBezTo>
                    <a:cubicBezTo>
                      <a:pt x="2528" y="2173"/>
                      <a:pt x="2782" y="2103"/>
                      <a:pt x="3011" y="1981"/>
                    </a:cubicBezTo>
                    <a:lnTo>
                      <a:pt x="1899" y="1574"/>
                    </a:lnTo>
                    <a:cubicBezTo>
                      <a:pt x="2170" y="1248"/>
                      <a:pt x="2306" y="814"/>
                      <a:pt x="2251" y="408"/>
                    </a:cubicBezTo>
                    <a:lnTo>
                      <a:pt x="2251" y="408"/>
                    </a:lnTo>
                    <a:cubicBezTo>
                      <a:pt x="2007" y="489"/>
                      <a:pt x="1790" y="625"/>
                      <a:pt x="1600" y="787"/>
                    </a:cubicBezTo>
                    <a:cubicBezTo>
                      <a:pt x="1573" y="435"/>
                      <a:pt x="1329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45"/>
              <p:cNvSpPr/>
              <p:nvPr/>
            </p:nvSpPr>
            <p:spPr>
              <a:xfrm>
                <a:off x="6333500" y="1891175"/>
                <a:ext cx="55650" cy="63975"/>
              </a:xfrm>
              <a:custGeom>
                <a:rect b="b" l="l" r="r" t="t"/>
                <a:pathLst>
                  <a:path extrusionOk="0" h="2559" w="2226">
                    <a:moveTo>
                      <a:pt x="1658" y="0"/>
                    </a:moveTo>
                    <a:cubicBezTo>
                      <a:pt x="1249" y="0"/>
                      <a:pt x="791" y="273"/>
                      <a:pt x="516" y="522"/>
                    </a:cubicBezTo>
                    <a:cubicBezTo>
                      <a:pt x="191" y="848"/>
                      <a:pt x="1" y="1309"/>
                      <a:pt x="28" y="1743"/>
                    </a:cubicBezTo>
                    <a:cubicBezTo>
                      <a:pt x="28" y="1905"/>
                      <a:pt x="55" y="2068"/>
                      <a:pt x="164" y="2258"/>
                    </a:cubicBezTo>
                    <a:cubicBezTo>
                      <a:pt x="272" y="2421"/>
                      <a:pt x="408" y="2529"/>
                      <a:pt x="571" y="2556"/>
                    </a:cubicBezTo>
                    <a:cubicBezTo>
                      <a:pt x="590" y="2558"/>
                      <a:pt x="609" y="2559"/>
                      <a:pt x="628" y="2559"/>
                    </a:cubicBezTo>
                    <a:cubicBezTo>
                      <a:pt x="903" y="2559"/>
                      <a:pt x="1154" y="2378"/>
                      <a:pt x="1357" y="2150"/>
                    </a:cubicBezTo>
                    <a:cubicBezTo>
                      <a:pt x="1656" y="1851"/>
                      <a:pt x="1927" y="1471"/>
                      <a:pt x="2062" y="1065"/>
                    </a:cubicBezTo>
                    <a:cubicBezTo>
                      <a:pt x="2171" y="739"/>
                      <a:pt x="2225" y="88"/>
                      <a:pt x="1764" y="7"/>
                    </a:cubicBezTo>
                    <a:cubicBezTo>
                      <a:pt x="1729" y="2"/>
                      <a:pt x="1694" y="0"/>
                      <a:pt x="16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45"/>
              <p:cNvSpPr/>
              <p:nvPr/>
            </p:nvSpPr>
            <p:spPr>
              <a:xfrm>
                <a:off x="6539650" y="2107700"/>
                <a:ext cx="61725" cy="86850"/>
              </a:xfrm>
              <a:custGeom>
                <a:rect b="b" l="l" r="r" t="t"/>
                <a:pathLst>
                  <a:path extrusionOk="0" h="3474" w="2469">
                    <a:moveTo>
                      <a:pt x="1236" y="0"/>
                    </a:moveTo>
                    <a:cubicBezTo>
                      <a:pt x="654" y="0"/>
                      <a:pt x="242" y="728"/>
                      <a:pt x="82" y="1300"/>
                    </a:cubicBezTo>
                    <a:cubicBezTo>
                      <a:pt x="1" y="1734"/>
                      <a:pt x="55" y="2277"/>
                      <a:pt x="272" y="2738"/>
                    </a:cubicBezTo>
                    <a:cubicBezTo>
                      <a:pt x="435" y="3090"/>
                      <a:pt x="706" y="3416"/>
                      <a:pt x="1086" y="3470"/>
                    </a:cubicBezTo>
                    <a:cubicBezTo>
                      <a:pt x="1107" y="3472"/>
                      <a:pt x="1129" y="3473"/>
                      <a:pt x="1150" y="3473"/>
                    </a:cubicBezTo>
                    <a:cubicBezTo>
                      <a:pt x="1423" y="3473"/>
                      <a:pt x="1667" y="3317"/>
                      <a:pt x="1818" y="3090"/>
                    </a:cubicBezTo>
                    <a:cubicBezTo>
                      <a:pt x="1981" y="2846"/>
                      <a:pt x="2089" y="2575"/>
                      <a:pt x="2198" y="2304"/>
                    </a:cubicBezTo>
                    <a:cubicBezTo>
                      <a:pt x="2388" y="1571"/>
                      <a:pt x="2469" y="405"/>
                      <a:pt x="1574" y="80"/>
                    </a:cubicBezTo>
                    <a:cubicBezTo>
                      <a:pt x="1456" y="25"/>
                      <a:pt x="1343" y="0"/>
                      <a:pt x="1236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45"/>
              <p:cNvSpPr/>
              <p:nvPr/>
            </p:nvSpPr>
            <p:spPr>
              <a:xfrm>
                <a:off x="6384375" y="2273650"/>
                <a:ext cx="57650" cy="73325"/>
              </a:xfrm>
              <a:custGeom>
                <a:rect b="b" l="l" r="r" t="t"/>
                <a:pathLst>
                  <a:path extrusionOk="0" h="2933" w="2306">
                    <a:moveTo>
                      <a:pt x="814" y="1"/>
                    </a:moveTo>
                    <a:cubicBezTo>
                      <a:pt x="493" y="1"/>
                      <a:pt x="249" y="204"/>
                      <a:pt x="136" y="657"/>
                    </a:cubicBezTo>
                    <a:cubicBezTo>
                      <a:pt x="0" y="1063"/>
                      <a:pt x="109" y="1470"/>
                      <a:pt x="271" y="1850"/>
                    </a:cubicBezTo>
                    <a:cubicBezTo>
                      <a:pt x="407" y="2175"/>
                      <a:pt x="543" y="2474"/>
                      <a:pt x="814" y="2718"/>
                    </a:cubicBezTo>
                    <a:cubicBezTo>
                      <a:pt x="993" y="2843"/>
                      <a:pt x="1231" y="2933"/>
                      <a:pt x="1457" y="2933"/>
                    </a:cubicBezTo>
                    <a:cubicBezTo>
                      <a:pt x="1575" y="2933"/>
                      <a:pt x="1689" y="2909"/>
                      <a:pt x="1790" y="2854"/>
                    </a:cubicBezTo>
                    <a:cubicBezTo>
                      <a:pt x="2197" y="2664"/>
                      <a:pt x="2306" y="2148"/>
                      <a:pt x="2279" y="1714"/>
                    </a:cubicBezTo>
                    <a:cubicBezTo>
                      <a:pt x="2224" y="982"/>
                      <a:pt x="1926" y="412"/>
                      <a:pt x="1275" y="114"/>
                    </a:cubicBezTo>
                    <a:cubicBezTo>
                      <a:pt x="1110" y="40"/>
                      <a:pt x="954" y="1"/>
                      <a:pt x="81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6" name="Google Shape;906;p45"/>
              <p:cNvSpPr/>
              <p:nvPr/>
            </p:nvSpPr>
            <p:spPr>
              <a:xfrm>
                <a:off x="6180250" y="2294450"/>
                <a:ext cx="52250" cy="62100"/>
              </a:xfrm>
              <a:custGeom>
                <a:rect b="b" l="l" r="r" t="t"/>
                <a:pathLst>
                  <a:path extrusionOk="0" h="2484" w="2090">
                    <a:moveTo>
                      <a:pt x="1330" y="1"/>
                    </a:moveTo>
                    <a:cubicBezTo>
                      <a:pt x="1181" y="1"/>
                      <a:pt x="1032" y="42"/>
                      <a:pt x="896" y="123"/>
                    </a:cubicBezTo>
                    <a:cubicBezTo>
                      <a:pt x="598" y="286"/>
                      <a:pt x="354" y="557"/>
                      <a:pt x="218" y="828"/>
                    </a:cubicBezTo>
                    <a:cubicBezTo>
                      <a:pt x="55" y="1181"/>
                      <a:pt x="1" y="1560"/>
                      <a:pt x="55" y="1913"/>
                    </a:cubicBezTo>
                    <a:cubicBezTo>
                      <a:pt x="82" y="2076"/>
                      <a:pt x="164" y="2266"/>
                      <a:pt x="299" y="2374"/>
                    </a:cubicBezTo>
                    <a:cubicBezTo>
                      <a:pt x="391" y="2451"/>
                      <a:pt x="509" y="2484"/>
                      <a:pt x="637" y="2484"/>
                    </a:cubicBezTo>
                    <a:cubicBezTo>
                      <a:pt x="737" y="2484"/>
                      <a:pt x="844" y="2464"/>
                      <a:pt x="950" y="2428"/>
                    </a:cubicBezTo>
                    <a:cubicBezTo>
                      <a:pt x="1276" y="2320"/>
                      <a:pt x="1574" y="2130"/>
                      <a:pt x="1791" y="1859"/>
                    </a:cubicBezTo>
                    <a:cubicBezTo>
                      <a:pt x="1981" y="1588"/>
                      <a:pt x="2090" y="1208"/>
                      <a:pt x="2090" y="882"/>
                    </a:cubicBezTo>
                    <a:cubicBezTo>
                      <a:pt x="2090" y="584"/>
                      <a:pt x="1981" y="286"/>
                      <a:pt x="1764" y="123"/>
                    </a:cubicBezTo>
                    <a:cubicBezTo>
                      <a:pt x="1628" y="42"/>
                      <a:pt x="1479" y="1"/>
                      <a:pt x="1330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45"/>
              <p:cNvSpPr/>
              <p:nvPr/>
            </p:nvSpPr>
            <p:spPr>
              <a:xfrm>
                <a:off x="6182300" y="2365150"/>
                <a:ext cx="27150" cy="27825"/>
              </a:xfrm>
              <a:custGeom>
                <a:rect b="b" l="l" r="r" t="t"/>
                <a:pathLst>
                  <a:path extrusionOk="0" h="1113" w="1086">
                    <a:moveTo>
                      <a:pt x="411" y="1"/>
                    </a:moveTo>
                    <a:cubicBezTo>
                      <a:pt x="258" y="1"/>
                      <a:pt x="122" y="62"/>
                      <a:pt x="55" y="224"/>
                    </a:cubicBezTo>
                    <a:cubicBezTo>
                      <a:pt x="0" y="306"/>
                      <a:pt x="0" y="414"/>
                      <a:pt x="0" y="523"/>
                    </a:cubicBezTo>
                    <a:cubicBezTo>
                      <a:pt x="0" y="658"/>
                      <a:pt x="55" y="794"/>
                      <a:pt x="136" y="930"/>
                    </a:cubicBezTo>
                    <a:cubicBezTo>
                      <a:pt x="217" y="1052"/>
                      <a:pt x="375" y="1113"/>
                      <a:pt x="529" y="1113"/>
                    </a:cubicBezTo>
                    <a:cubicBezTo>
                      <a:pt x="580" y="1113"/>
                      <a:pt x="631" y="1106"/>
                      <a:pt x="678" y="1092"/>
                    </a:cubicBezTo>
                    <a:cubicBezTo>
                      <a:pt x="895" y="1038"/>
                      <a:pt x="1031" y="848"/>
                      <a:pt x="1058" y="658"/>
                    </a:cubicBezTo>
                    <a:cubicBezTo>
                      <a:pt x="1085" y="441"/>
                      <a:pt x="1004" y="251"/>
                      <a:pt x="868" y="143"/>
                    </a:cubicBezTo>
                    <a:cubicBezTo>
                      <a:pt x="733" y="62"/>
                      <a:pt x="563" y="1"/>
                      <a:pt x="411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45"/>
              <p:cNvSpPr/>
              <p:nvPr/>
            </p:nvSpPr>
            <p:spPr>
              <a:xfrm>
                <a:off x="6167375" y="2042875"/>
                <a:ext cx="86375" cy="46475"/>
              </a:xfrm>
              <a:custGeom>
                <a:rect b="b" l="l" r="r" t="t"/>
                <a:pathLst>
                  <a:path extrusionOk="0" h="1859" w="3455">
                    <a:moveTo>
                      <a:pt x="2058" y="0"/>
                    </a:moveTo>
                    <a:cubicBezTo>
                      <a:pt x="1780" y="0"/>
                      <a:pt x="1514" y="40"/>
                      <a:pt x="1330" y="96"/>
                    </a:cubicBezTo>
                    <a:cubicBezTo>
                      <a:pt x="1004" y="150"/>
                      <a:pt x="733" y="259"/>
                      <a:pt x="516" y="421"/>
                    </a:cubicBezTo>
                    <a:cubicBezTo>
                      <a:pt x="380" y="530"/>
                      <a:pt x="245" y="638"/>
                      <a:pt x="136" y="801"/>
                    </a:cubicBezTo>
                    <a:cubicBezTo>
                      <a:pt x="28" y="937"/>
                      <a:pt x="1" y="1127"/>
                      <a:pt x="55" y="1316"/>
                    </a:cubicBezTo>
                    <a:cubicBezTo>
                      <a:pt x="163" y="1506"/>
                      <a:pt x="380" y="1615"/>
                      <a:pt x="597" y="1669"/>
                    </a:cubicBezTo>
                    <a:cubicBezTo>
                      <a:pt x="950" y="1778"/>
                      <a:pt x="1275" y="1859"/>
                      <a:pt x="1655" y="1859"/>
                    </a:cubicBezTo>
                    <a:cubicBezTo>
                      <a:pt x="2008" y="1859"/>
                      <a:pt x="2333" y="1859"/>
                      <a:pt x="2632" y="1723"/>
                    </a:cubicBezTo>
                    <a:cubicBezTo>
                      <a:pt x="2957" y="1561"/>
                      <a:pt x="3228" y="1316"/>
                      <a:pt x="3283" y="991"/>
                    </a:cubicBezTo>
                    <a:cubicBezTo>
                      <a:pt x="3455" y="226"/>
                      <a:pt x="2723" y="0"/>
                      <a:pt x="20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45"/>
              <p:cNvSpPr/>
              <p:nvPr/>
            </p:nvSpPr>
            <p:spPr>
              <a:xfrm>
                <a:off x="6668500" y="2123250"/>
                <a:ext cx="22400" cy="74600"/>
              </a:xfrm>
              <a:custGeom>
                <a:rect b="b" l="l" r="r" t="t"/>
                <a:pathLst>
                  <a:path extrusionOk="0" fill="none" h="2984" w="896">
                    <a:moveTo>
                      <a:pt x="624" y="0"/>
                    </a:moveTo>
                    <a:cubicBezTo>
                      <a:pt x="868" y="488"/>
                      <a:pt x="895" y="1031"/>
                      <a:pt x="814" y="1573"/>
                    </a:cubicBezTo>
                    <a:cubicBezTo>
                      <a:pt x="705" y="2116"/>
                      <a:pt x="407" y="2604"/>
                      <a:pt x="0" y="2984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45"/>
              <p:cNvSpPr/>
              <p:nvPr/>
            </p:nvSpPr>
            <p:spPr>
              <a:xfrm>
                <a:off x="6645425" y="2210025"/>
                <a:ext cx="4775" cy="2750"/>
              </a:xfrm>
              <a:custGeom>
                <a:rect b="b" l="l" r="r" t="t"/>
                <a:pathLst>
                  <a:path extrusionOk="0" fill="none" h="110" w="191">
                    <a:moveTo>
                      <a:pt x="191" y="1"/>
                    </a:moveTo>
                    <a:lnTo>
                      <a:pt x="1" y="109"/>
                    </a:ln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45"/>
              <p:cNvSpPr/>
              <p:nvPr/>
            </p:nvSpPr>
            <p:spPr>
              <a:xfrm>
                <a:off x="6204000" y="2120525"/>
                <a:ext cx="76650" cy="37325"/>
              </a:xfrm>
              <a:custGeom>
                <a:rect b="b" l="l" r="r" t="t"/>
                <a:pathLst>
                  <a:path extrusionOk="0" fill="none" h="1493" w="3066">
                    <a:moveTo>
                      <a:pt x="3065" y="1"/>
                    </a:moveTo>
                    <a:cubicBezTo>
                      <a:pt x="2414" y="977"/>
                      <a:pt x="1140" y="1492"/>
                      <a:pt x="0" y="1221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2" name="Google Shape;912;p45"/>
              <p:cNvSpPr/>
              <p:nvPr/>
            </p:nvSpPr>
            <p:spPr>
              <a:xfrm>
                <a:off x="6356575" y="1978125"/>
                <a:ext cx="48150" cy="27825"/>
              </a:xfrm>
              <a:custGeom>
                <a:rect b="b" l="l" r="r" t="t"/>
                <a:pathLst>
                  <a:path extrusionOk="0" fill="none" h="1113" w="1926">
                    <a:moveTo>
                      <a:pt x="0" y="1"/>
                    </a:moveTo>
                    <a:cubicBezTo>
                      <a:pt x="54" y="407"/>
                      <a:pt x="326" y="814"/>
                      <a:pt x="733" y="950"/>
                    </a:cubicBezTo>
                    <a:cubicBezTo>
                      <a:pt x="1139" y="1113"/>
                      <a:pt x="1628" y="1004"/>
                      <a:pt x="1926" y="733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45"/>
              <p:cNvSpPr/>
              <p:nvPr/>
            </p:nvSpPr>
            <p:spPr>
              <a:xfrm>
                <a:off x="6450150" y="2324625"/>
                <a:ext cx="57650" cy="40725"/>
              </a:xfrm>
              <a:custGeom>
                <a:rect b="b" l="l" r="r" t="t"/>
                <a:pathLst>
                  <a:path extrusionOk="0" fill="none" h="1629" w="2306">
                    <a:moveTo>
                      <a:pt x="0" y="1466"/>
                    </a:moveTo>
                    <a:cubicBezTo>
                      <a:pt x="489" y="1628"/>
                      <a:pt x="1058" y="1574"/>
                      <a:pt x="1492" y="1303"/>
                    </a:cubicBezTo>
                    <a:cubicBezTo>
                      <a:pt x="1953" y="1032"/>
                      <a:pt x="2252" y="543"/>
                      <a:pt x="2306" y="1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45"/>
              <p:cNvSpPr/>
              <p:nvPr/>
            </p:nvSpPr>
            <p:spPr>
              <a:xfrm>
                <a:off x="6248075" y="2347700"/>
                <a:ext cx="75300" cy="61050"/>
              </a:xfrm>
              <a:custGeom>
                <a:rect b="b" l="l" r="r" t="t"/>
                <a:pathLst>
                  <a:path extrusionOk="0" fill="none" h="2442" w="3012">
                    <a:moveTo>
                      <a:pt x="0" y="2224"/>
                    </a:moveTo>
                    <a:cubicBezTo>
                      <a:pt x="461" y="2414"/>
                      <a:pt x="1004" y="2441"/>
                      <a:pt x="1519" y="2306"/>
                    </a:cubicBezTo>
                    <a:cubicBezTo>
                      <a:pt x="1980" y="2170"/>
                      <a:pt x="2442" y="1845"/>
                      <a:pt x="2713" y="1411"/>
                    </a:cubicBezTo>
                    <a:cubicBezTo>
                      <a:pt x="2984" y="977"/>
                      <a:pt x="3011" y="434"/>
                      <a:pt x="2767" y="0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15" name="Google Shape;915;p45"/>
            <p:cNvGrpSpPr/>
            <p:nvPr/>
          </p:nvGrpSpPr>
          <p:grpSpPr>
            <a:xfrm>
              <a:off x="2702850" y="4229625"/>
              <a:ext cx="605550" cy="551200"/>
              <a:chOff x="5782225" y="3227825"/>
              <a:chExt cx="605550" cy="551200"/>
            </a:xfrm>
          </p:grpSpPr>
          <p:sp>
            <p:nvSpPr>
              <p:cNvPr id="916" name="Google Shape;916;p45"/>
              <p:cNvSpPr/>
              <p:nvPr/>
            </p:nvSpPr>
            <p:spPr>
              <a:xfrm>
                <a:off x="5782225" y="3227825"/>
                <a:ext cx="605550" cy="551200"/>
              </a:xfrm>
              <a:custGeom>
                <a:rect b="b" l="l" r="r" t="t"/>
                <a:pathLst>
                  <a:path extrusionOk="0" h="22048" w="24222">
                    <a:moveTo>
                      <a:pt x="12911" y="0"/>
                    </a:moveTo>
                    <a:cubicBezTo>
                      <a:pt x="10095" y="0"/>
                      <a:pt x="7203" y="971"/>
                      <a:pt x="4883" y="2714"/>
                    </a:cubicBezTo>
                    <a:cubicBezTo>
                      <a:pt x="3445" y="3880"/>
                      <a:pt x="2252" y="5399"/>
                      <a:pt x="1546" y="7108"/>
                    </a:cubicBezTo>
                    <a:cubicBezTo>
                      <a:pt x="0" y="10878"/>
                      <a:pt x="895" y="15435"/>
                      <a:pt x="3608" y="18419"/>
                    </a:cubicBezTo>
                    <a:cubicBezTo>
                      <a:pt x="5722" y="20744"/>
                      <a:pt x="8873" y="22048"/>
                      <a:pt x="12036" y="22048"/>
                    </a:cubicBezTo>
                    <a:cubicBezTo>
                      <a:pt x="12931" y="22048"/>
                      <a:pt x="13828" y="21943"/>
                      <a:pt x="14701" y="21728"/>
                    </a:cubicBezTo>
                    <a:cubicBezTo>
                      <a:pt x="17007" y="21131"/>
                      <a:pt x="19095" y="19856"/>
                      <a:pt x="20614" y="18066"/>
                    </a:cubicBezTo>
                    <a:cubicBezTo>
                      <a:pt x="23734" y="14377"/>
                      <a:pt x="24222" y="8681"/>
                      <a:pt x="21645" y="4613"/>
                    </a:cubicBezTo>
                    <a:cubicBezTo>
                      <a:pt x="19611" y="1420"/>
                      <a:pt x="16317" y="0"/>
                      <a:pt x="12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45"/>
              <p:cNvSpPr/>
              <p:nvPr/>
            </p:nvSpPr>
            <p:spPr>
              <a:xfrm>
                <a:off x="5826300" y="3261875"/>
                <a:ext cx="518775" cy="482075"/>
              </a:xfrm>
              <a:custGeom>
                <a:rect b="b" l="l" r="r" t="t"/>
                <a:pathLst>
                  <a:path extrusionOk="0" h="19283" w="20751">
                    <a:moveTo>
                      <a:pt x="10189" y="1"/>
                    </a:moveTo>
                    <a:cubicBezTo>
                      <a:pt x="9080" y="1"/>
                      <a:pt x="7972" y="177"/>
                      <a:pt x="6917" y="538"/>
                    </a:cubicBezTo>
                    <a:cubicBezTo>
                      <a:pt x="2930" y="1895"/>
                      <a:pt x="0" y="6045"/>
                      <a:pt x="136" y="10276"/>
                    </a:cubicBezTo>
                    <a:cubicBezTo>
                      <a:pt x="335" y="15854"/>
                      <a:pt x="5426" y="19283"/>
                      <a:pt x="10646" y="19283"/>
                    </a:cubicBezTo>
                    <a:cubicBezTo>
                      <a:pt x="11112" y="19283"/>
                      <a:pt x="11579" y="19255"/>
                      <a:pt x="12043" y="19200"/>
                    </a:cubicBezTo>
                    <a:cubicBezTo>
                      <a:pt x="13644" y="19010"/>
                      <a:pt x="15244" y="18386"/>
                      <a:pt x="16519" y="17409"/>
                    </a:cubicBezTo>
                    <a:cubicBezTo>
                      <a:pt x="19367" y="15240"/>
                      <a:pt x="20750" y="11361"/>
                      <a:pt x="20018" y="7862"/>
                    </a:cubicBezTo>
                    <a:cubicBezTo>
                      <a:pt x="19258" y="4390"/>
                      <a:pt x="16492" y="1406"/>
                      <a:pt x="13074" y="403"/>
                    </a:cubicBezTo>
                    <a:cubicBezTo>
                      <a:pt x="12136" y="137"/>
                      <a:pt x="11162" y="1"/>
                      <a:pt x="101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8" name="Google Shape;918;p45"/>
              <p:cNvSpPr/>
              <p:nvPr/>
            </p:nvSpPr>
            <p:spPr>
              <a:xfrm>
                <a:off x="6024975" y="3289775"/>
                <a:ext cx="118700" cy="187725"/>
              </a:xfrm>
              <a:custGeom>
                <a:rect b="b" l="l" r="r" t="t"/>
                <a:pathLst>
                  <a:path extrusionOk="0" h="7509" w="4748">
                    <a:moveTo>
                      <a:pt x="2327" y="1"/>
                    </a:moveTo>
                    <a:cubicBezTo>
                      <a:pt x="1605" y="1"/>
                      <a:pt x="901" y="367"/>
                      <a:pt x="516" y="968"/>
                    </a:cubicBezTo>
                    <a:cubicBezTo>
                      <a:pt x="1" y="1701"/>
                      <a:pt x="55" y="2732"/>
                      <a:pt x="245" y="3627"/>
                    </a:cubicBezTo>
                    <a:cubicBezTo>
                      <a:pt x="407" y="4413"/>
                      <a:pt x="923" y="7370"/>
                      <a:pt x="1899" y="7505"/>
                    </a:cubicBezTo>
                    <a:cubicBezTo>
                      <a:pt x="1920" y="7508"/>
                      <a:pt x="1941" y="7509"/>
                      <a:pt x="1962" y="7509"/>
                    </a:cubicBezTo>
                    <a:cubicBezTo>
                      <a:pt x="2942" y="7509"/>
                      <a:pt x="3858" y="5048"/>
                      <a:pt x="4151" y="4305"/>
                    </a:cubicBezTo>
                    <a:cubicBezTo>
                      <a:pt x="4503" y="3410"/>
                      <a:pt x="4747" y="2379"/>
                      <a:pt x="4395" y="1484"/>
                    </a:cubicBezTo>
                    <a:cubicBezTo>
                      <a:pt x="4123" y="697"/>
                      <a:pt x="3418" y="128"/>
                      <a:pt x="2604" y="19"/>
                    </a:cubicBezTo>
                    <a:cubicBezTo>
                      <a:pt x="2512" y="7"/>
                      <a:pt x="2419" y="1"/>
                      <a:pt x="23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9" name="Google Shape;919;p45"/>
              <p:cNvSpPr/>
              <p:nvPr/>
            </p:nvSpPr>
            <p:spPr>
              <a:xfrm>
                <a:off x="6106350" y="3370350"/>
                <a:ext cx="169550" cy="128700"/>
              </a:xfrm>
              <a:custGeom>
                <a:rect b="b" l="l" r="r" t="t"/>
                <a:pathLst>
                  <a:path extrusionOk="0" h="5148" w="6782">
                    <a:moveTo>
                      <a:pt x="5010" y="0"/>
                    </a:moveTo>
                    <a:cubicBezTo>
                      <a:pt x="4583" y="0"/>
                      <a:pt x="4143" y="133"/>
                      <a:pt x="3771" y="295"/>
                    </a:cubicBezTo>
                    <a:cubicBezTo>
                      <a:pt x="3120" y="593"/>
                      <a:pt x="2496" y="973"/>
                      <a:pt x="1953" y="1434"/>
                    </a:cubicBezTo>
                    <a:cubicBezTo>
                      <a:pt x="1248" y="2112"/>
                      <a:pt x="0" y="3577"/>
                      <a:pt x="163" y="4662"/>
                    </a:cubicBezTo>
                    <a:cubicBezTo>
                      <a:pt x="233" y="5020"/>
                      <a:pt x="584" y="5148"/>
                      <a:pt x="1051" y="5148"/>
                    </a:cubicBezTo>
                    <a:cubicBezTo>
                      <a:pt x="2034" y="5148"/>
                      <a:pt x="3528" y="4583"/>
                      <a:pt x="3988" y="4418"/>
                    </a:cubicBezTo>
                    <a:cubicBezTo>
                      <a:pt x="4910" y="4092"/>
                      <a:pt x="5832" y="3604"/>
                      <a:pt x="6293" y="2763"/>
                    </a:cubicBezTo>
                    <a:cubicBezTo>
                      <a:pt x="6781" y="1950"/>
                      <a:pt x="6673" y="702"/>
                      <a:pt x="5832" y="214"/>
                    </a:cubicBezTo>
                    <a:cubicBezTo>
                      <a:pt x="5581" y="61"/>
                      <a:pt x="5299" y="0"/>
                      <a:pt x="50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45"/>
              <p:cNvSpPr/>
              <p:nvPr/>
            </p:nvSpPr>
            <p:spPr>
              <a:xfrm>
                <a:off x="5885300" y="3341050"/>
                <a:ext cx="157325" cy="152250"/>
              </a:xfrm>
              <a:custGeom>
                <a:rect b="b" l="l" r="r" t="t"/>
                <a:pathLst>
                  <a:path extrusionOk="0" h="6090" w="6293">
                    <a:moveTo>
                      <a:pt x="2643" y="0"/>
                    </a:moveTo>
                    <a:cubicBezTo>
                      <a:pt x="2032" y="0"/>
                      <a:pt x="1452" y="473"/>
                      <a:pt x="977" y="925"/>
                    </a:cubicBezTo>
                    <a:cubicBezTo>
                      <a:pt x="488" y="1386"/>
                      <a:pt x="54" y="1955"/>
                      <a:pt x="27" y="2633"/>
                    </a:cubicBezTo>
                    <a:cubicBezTo>
                      <a:pt x="0" y="3176"/>
                      <a:pt x="271" y="3691"/>
                      <a:pt x="624" y="4071"/>
                    </a:cubicBezTo>
                    <a:cubicBezTo>
                      <a:pt x="1004" y="4451"/>
                      <a:pt x="1492" y="4722"/>
                      <a:pt x="1953" y="4939"/>
                    </a:cubicBezTo>
                    <a:cubicBezTo>
                      <a:pt x="2658" y="5292"/>
                      <a:pt x="3391" y="5563"/>
                      <a:pt x="4123" y="5726"/>
                    </a:cubicBezTo>
                    <a:cubicBezTo>
                      <a:pt x="4549" y="5832"/>
                      <a:pt x="5327" y="6089"/>
                      <a:pt x="5891" y="6089"/>
                    </a:cubicBezTo>
                    <a:cubicBezTo>
                      <a:pt x="6045" y="6089"/>
                      <a:pt x="6182" y="6070"/>
                      <a:pt x="6293" y="6024"/>
                    </a:cubicBezTo>
                    <a:cubicBezTo>
                      <a:pt x="5777" y="4505"/>
                      <a:pt x="4910" y="3013"/>
                      <a:pt x="4231" y="1521"/>
                    </a:cubicBezTo>
                    <a:cubicBezTo>
                      <a:pt x="3933" y="870"/>
                      <a:pt x="3553" y="192"/>
                      <a:pt x="2902" y="30"/>
                    </a:cubicBezTo>
                    <a:cubicBezTo>
                      <a:pt x="2815" y="10"/>
                      <a:pt x="2729" y="0"/>
                      <a:pt x="26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45"/>
              <p:cNvSpPr/>
              <p:nvPr/>
            </p:nvSpPr>
            <p:spPr>
              <a:xfrm>
                <a:off x="5858850" y="3498100"/>
                <a:ext cx="187850" cy="127625"/>
              </a:xfrm>
              <a:custGeom>
                <a:rect b="b" l="l" r="r" t="t"/>
                <a:pathLst>
                  <a:path extrusionOk="0" h="5105" w="7514">
                    <a:moveTo>
                      <a:pt x="1720" y="1"/>
                    </a:moveTo>
                    <a:cubicBezTo>
                      <a:pt x="1317" y="1"/>
                      <a:pt x="924" y="61"/>
                      <a:pt x="597" y="284"/>
                    </a:cubicBezTo>
                    <a:cubicBezTo>
                      <a:pt x="244" y="556"/>
                      <a:pt x="55" y="1044"/>
                      <a:pt x="27" y="1478"/>
                    </a:cubicBezTo>
                    <a:cubicBezTo>
                      <a:pt x="0" y="1939"/>
                      <a:pt x="109" y="2400"/>
                      <a:pt x="190" y="2834"/>
                    </a:cubicBezTo>
                    <a:cubicBezTo>
                      <a:pt x="380" y="3539"/>
                      <a:pt x="570" y="4299"/>
                      <a:pt x="1139" y="4733"/>
                    </a:cubicBezTo>
                    <a:cubicBezTo>
                      <a:pt x="1510" y="5002"/>
                      <a:pt x="1942" y="5104"/>
                      <a:pt x="2392" y="5104"/>
                    </a:cubicBezTo>
                    <a:cubicBezTo>
                      <a:pt x="2668" y="5104"/>
                      <a:pt x="2950" y="5066"/>
                      <a:pt x="3228" y="5004"/>
                    </a:cubicBezTo>
                    <a:cubicBezTo>
                      <a:pt x="4584" y="4706"/>
                      <a:pt x="5751" y="3892"/>
                      <a:pt x="6564" y="2807"/>
                    </a:cubicBezTo>
                    <a:cubicBezTo>
                      <a:pt x="7514" y="1505"/>
                      <a:pt x="6890" y="556"/>
                      <a:pt x="5425" y="393"/>
                    </a:cubicBezTo>
                    <a:cubicBezTo>
                      <a:pt x="4449" y="284"/>
                      <a:pt x="3418" y="203"/>
                      <a:pt x="2414" y="40"/>
                    </a:cubicBezTo>
                    <a:cubicBezTo>
                      <a:pt x="2186" y="20"/>
                      <a:pt x="1951" y="1"/>
                      <a:pt x="17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2" name="Google Shape;922;p45"/>
              <p:cNvSpPr/>
              <p:nvPr/>
            </p:nvSpPr>
            <p:spPr>
              <a:xfrm>
                <a:off x="5978200" y="3526075"/>
                <a:ext cx="137675" cy="192925"/>
              </a:xfrm>
              <a:custGeom>
                <a:rect b="b" l="l" r="r" t="t"/>
                <a:pathLst>
                  <a:path extrusionOk="0" h="7717" w="5507">
                    <a:moveTo>
                      <a:pt x="3941" y="0"/>
                    </a:moveTo>
                    <a:cubicBezTo>
                      <a:pt x="3320" y="0"/>
                      <a:pt x="2836" y="1179"/>
                      <a:pt x="2577" y="1579"/>
                    </a:cubicBezTo>
                    <a:cubicBezTo>
                      <a:pt x="1980" y="2502"/>
                      <a:pt x="1383" y="3424"/>
                      <a:pt x="814" y="4319"/>
                    </a:cubicBezTo>
                    <a:cubicBezTo>
                      <a:pt x="407" y="4943"/>
                      <a:pt x="0" y="5675"/>
                      <a:pt x="244" y="6407"/>
                    </a:cubicBezTo>
                    <a:cubicBezTo>
                      <a:pt x="380" y="6814"/>
                      <a:pt x="760" y="7113"/>
                      <a:pt x="1112" y="7275"/>
                    </a:cubicBezTo>
                    <a:cubicBezTo>
                      <a:pt x="1519" y="7438"/>
                      <a:pt x="1926" y="7520"/>
                      <a:pt x="2387" y="7628"/>
                    </a:cubicBezTo>
                    <a:cubicBezTo>
                      <a:pt x="2685" y="7669"/>
                      <a:pt x="2997" y="7716"/>
                      <a:pt x="3302" y="7716"/>
                    </a:cubicBezTo>
                    <a:cubicBezTo>
                      <a:pt x="3608" y="7716"/>
                      <a:pt x="3906" y="7669"/>
                      <a:pt x="4177" y="7520"/>
                    </a:cubicBezTo>
                    <a:cubicBezTo>
                      <a:pt x="4855" y="7140"/>
                      <a:pt x="5154" y="6326"/>
                      <a:pt x="5262" y="5539"/>
                    </a:cubicBezTo>
                    <a:cubicBezTo>
                      <a:pt x="5506" y="3993"/>
                      <a:pt x="5316" y="2366"/>
                      <a:pt x="4774" y="901"/>
                    </a:cubicBezTo>
                    <a:cubicBezTo>
                      <a:pt x="4665" y="603"/>
                      <a:pt x="4503" y="250"/>
                      <a:pt x="4231" y="88"/>
                    </a:cubicBezTo>
                    <a:cubicBezTo>
                      <a:pt x="4132" y="27"/>
                      <a:pt x="4035" y="0"/>
                      <a:pt x="3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45"/>
              <p:cNvSpPr/>
              <p:nvPr/>
            </p:nvSpPr>
            <p:spPr>
              <a:xfrm>
                <a:off x="6109050" y="3506475"/>
                <a:ext cx="179725" cy="173650"/>
              </a:xfrm>
              <a:custGeom>
                <a:rect b="b" l="l" r="r" t="t"/>
                <a:pathLst>
                  <a:path extrusionOk="0" h="6946" w="7189">
                    <a:moveTo>
                      <a:pt x="5684" y="0"/>
                    </a:moveTo>
                    <a:cubicBezTo>
                      <a:pt x="5517" y="0"/>
                      <a:pt x="5347" y="14"/>
                      <a:pt x="5182" y="31"/>
                    </a:cubicBezTo>
                    <a:cubicBezTo>
                      <a:pt x="3690" y="166"/>
                      <a:pt x="2225" y="329"/>
                      <a:pt x="760" y="573"/>
                    </a:cubicBezTo>
                    <a:cubicBezTo>
                      <a:pt x="543" y="600"/>
                      <a:pt x="299" y="682"/>
                      <a:pt x="164" y="844"/>
                    </a:cubicBezTo>
                    <a:cubicBezTo>
                      <a:pt x="1" y="1034"/>
                      <a:pt x="55" y="1360"/>
                      <a:pt x="137" y="1631"/>
                    </a:cubicBezTo>
                    <a:cubicBezTo>
                      <a:pt x="489" y="2879"/>
                      <a:pt x="950" y="4126"/>
                      <a:pt x="1520" y="5320"/>
                    </a:cubicBezTo>
                    <a:cubicBezTo>
                      <a:pt x="1656" y="5591"/>
                      <a:pt x="1791" y="5862"/>
                      <a:pt x="1900" y="6134"/>
                    </a:cubicBezTo>
                    <a:cubicBezTo>
                      <a:pt x="1927" y="6296"/>
                      <a:pt x="1954" y="6513"/>
                      <a:pt x="2035" y="6622"/>
                    </a:cubicBezTo>
                    <a:cubicBezTo>
                      <a:pt x="2152" y="6870"/>
                      <a:pt x="2386" y="6945"/>
                      <a:pt x="2641" y="6945"/>
                    </a:cubicBezTo>
                    <a:cubicBezTo>
                      <a:pt x="2860" y="6945"/>
                      <a:pt x="3095" y="6889"/>
                      <a:pt x="3283" y="6839"/>
                    </a:cubicBezTo>
                    <a:cubicBezTo>
                      <a:pt x="4476" y="6513"/>
                      <a:pt x="5507" y="5754"/>
                      <a:pt x="6185" y="4750"/>
                    </a:cubicBezTo>
                    <a:cubicBezTo>
                      <a:pt x="6863" y="3720"/>
                      <a:pt x="7189" y="2472"/>
                      <a:pt x="6999" y="1251"/>
                    </a:cubicBezTo>
                    <a:cubicBezTo>
                      <a:pt x="6972" y="926"/>
                      <a:pt x="6918" y="600"/>
                      <a:pt x="6673" y="356"/>
                    </a:cubicBezTo>
                    <a:cubicBezTo>
                      <a:pt x="6428" y="73"/>
                      <a:pt x="6065" y="0"/>
                      <a:pt x="5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4" name="Google Shape;924;p45"/>
              <p:cNvSpPr/>
              <p:nvPr/>
            </p:nvSpPr>
            <p:spPr>
              <a:xfrm>
                <a:off x="5885975" y="3343800"/>
                <a:ext cx="156650" cy="149900"/>
              </a:xfrm>
              <a:custGeom>
                <a:rect b="b" l="l" r="r" t="t"/>
                <a:pathLst>
                  <a:path extrusionOk="0" h="5996" w="6266">
                    <a:moveTo>
                      <a:pt x="2170" y="1"/>
                    </a:moveTo>
                    <a:cubicBezTo>
                      <a:pt x="2034" y="28"/>
                      <a:pt x="1926" y="82"/>
                      <a:pt x="1790" y="164"/>
                    </a:cubicBezTo>
                    <a:cubicBezTo>
                      <a:pt x="2550" y="1574"/>
                      <a:pt x="3391" y="2903"/>
                      <a:pt x="4367" y="4124"/>
                    </a:cubicBezTo>
                    <a:cubicBezTo>
                      <a:pt x="3174" y="3066"/>
                      <a:pt x="2007" y="2035"/>
                      <a:pt x="841" y="896"/>
                    </a:cubicBezTo>
                    <a:cubicBezTo>
                      <a:pt x="733" y="1005"/>
                      <a:pt x="678" y="1113"/>
                      <a:pt x="570" y="1194"/>
                    </a:cubicBezTo>
                    <a:cubicBezTo>
                      <a:pt x="2034" y="2605"/>
                      <a:pt x="3526" y="3961"/>
                      <a:pt x="5045" y="5236"/>
                    </a:cubicBezTo>
                    <a:cubicBezTo>
                      <a:pt x="3282" y="4449"/>
                      <a:pt x="1601" y="3554"/>
                      <a:pt x="0" y="2496"/>
                    </a:cubicBezTo>
                    <a:lnTo>
                      <a:pt x="0" y="2551"/>
                    </a:lnTo>
                    <a:cubicBezTo>
                      <a:pt x="0" y="2740"/>
                      <a:pt x="0" y="2876"/>
                      <a:pt x="54" y="3012"/>
                    </a:cubicBezTo>
                    <a:cubicBezTo>
                      <a:pt x="1899" y="4178"/>
                      <a:pt x="3825" y="5182"/>
                      <a:pt x="5859" y="5995"/>
                    </a:cubicBezTo>
                    <a:cubicBezTo>
                      <a:pt x="6022" y="5995"/>
                      <a:pt x="6157" y="5968"/>
                      <a:pt x="6266" y="5914"/>
                    </a:cubicBezTo>
                    <a:cubicBezTo>
                      <a:pt x="6239" y="5778"/>
                      <a:pt x="6157" y="5616"/>
                      <a:pt x="6103" y="5480"/>
                    </a:cubicBezTo>
                    <a:cubicBezTo>
                      <a:pt x="4530" y="3825"/>
                      <a:pt x="3228" y="1981"/>
                      <a:pt x="2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45"/>
              <p:cNvSpPr/>
              <p:nvPr/>
            </p:nvSpPr>
            <p:spPr>
              <a:xfrm>
                <a:off x="5859525" y="3514025"/>
                <a:ext cx="174975" cy="94950"/>
              </a:xfrm>
              <a:custGeom>
                <a:rect b="b" l="l" r="r" t="t"/>
                <a:pathLst>
                  <a:path extrusionOk="0" h="3798" w="6999">
                    <a:moveTo>
                      <a:pt x="272" y="0"/>
                    </a:moveTo>
                    <a:lnTo>
                      <a:pt x="82" y="407"/>
                    </a:lnTo>
                    <a:cubicBezTo>
                      <a:pt x="309" y="404"/>
                      <a:pt x="536" y="402"/>
                      <a:pt x="763" y="402"/>
                    </a:cubicBezTo>
                    <a:cubicBezTo>
                      <a:pt x="2435" y="402"/>
                      <a:pt x="4106" y="494"/>
                      <a:pt x="5778" y="732"/>
                    </a:cubicBezTo>
                    <a:cubicBezTo>
                      <a:pt x="3879" y="1112"/>
                      <a:pt x="1926" y="1410"/>
                      <a:pt x="0" y="1627"/>
                    </a:cubicBezTo>
                    <a:cubicBezTo>
                      <a:pt x="28" y="1763"/>
                      <a:pt x="28" y="1899"/>
                      <a:pt x="82" y="2034"/>
                    </a:cubicBezTo>
                    <a:cubicBezTo>
                      <a:pt x="2008" y="1790"/>
                      <a:pt x="3933" y="1519"/>
                      <a:pt x="5859" y="1139"/>
                    </a:cubicBezTo>
                    <a:lnTo>
                      <a:pt x="5859" y="1139"/>
                    </a:lnTo>
                    <a:cubicBezTo>
                      <a:pt x="4177" y="2061"/>
                      <a:pt x="2387" y="2848"/>
                      <a:pt x="516" y="3445"/>
                    </a:cubicBezTo>
                    <a:cubicBezTo>
                      <a:pt x="651" y="3553"/>
                      <a:pt x="706" y="3662"/>
                      <a:pt x="787" y="3797"/>
                    </a:cubicBezTo>
                    <a:cubicBezTo>
                      <a:pt x="2957" y="3092"/>
                      <a:pt x="5018" y="2143"/>
                      <a:pt x="6998" y="976"/>
                    </a:cubicBezTo>
                    <a:cubicBezTo>
                      <a:pt x="6998" y="814"/>
                      <a:pt x="6917" y="651"/>
                      <a:pt x="6808" y="515"/>
                    </a:cubicBezTo>
                    <a:cubicBezTo>
                      <a:pt x="4639" y="163"/>
                      <a:pt x="2469" y="0"/>
                      <a:pt x="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45"/>
              <p:cNvSpPr/>
              <p:nvPr/>
            </p:nvSpPr>
            <p:spPr>
              <a:xfrm>
                <a:off x="6111775" y="3520800"/>
                <a:ext cx="173625" cy="149875"/>
              </a:xfrm>
              <a:custGeom>
                <a:rect b="b" l="l" r="r" t="t"/>
                <a:pathLst>
                  <a:path extrusionOk="0" h="5995" w="6945">
                    <a:moveTo>
                      <a:pt x="651" y="0"/>
                    </a:moveTo>
                    <a:cubicBezTo>
                      <a:pt x="462" y="27"/>
                      <a:pt x="190" y="54"/>
                      <a:pt x="82" y="271"/>
                    </a:cubicBezTo>
                    <a:cubicBezTo>
                      <a:pt x="55" y="326"/>
                      <a:pt x="0" y="380"/>
                      <a:pt x="0" y="434"/>
                    </a:cubicBezTo>
                    <a:cubicBezTo>
                      <a:pt x="55" y="461"/>
                      <a:pt x="82" y="461"/>
                      <a:pt x="82" y="488"/>
                    </a:cubicBezTo>
                    <a:cubicBezTo>
                      <a:pt x="1411" y="2333"/>
                      <a:pt x="2767" y="4177"/>
                      <a:pt x="4042" y="5995"/>
                    </a:cubicBezTo>
                    <a:cubicBezTo>
                      <a:pt x="4178" y="5940"/>
                      <a:pt x="4286" y="5859"/>
                      <a:pt x="4395" y="5778"/>
                    </a:cubicBezTo>
                    <a:cubicBezTo>
                      <a:pt x="3364" y="4394"/>
                      <a:pt x="2360" y="2984"/>
                      <a:pt x="1330" y="1601"/>
                    </a:cubicBezTo>
                    <a:lnTo>
                      <a:pt x="1330" y="1601"/>
                    </a:lnTo>
                    <a:cubicBezTo>
                      <a:pt x="2713" y="2713"/>
                      <a:pt x="4178" y="3743"/>
                      <a:pt x="5669" y="4747"/>
                    </a:cubicBezTo>
                    <a:cubicBezTo>
                      <a:pt x="5778" y="4638"/>
                      <a:pt x="5859" y="4530"/>
                      <a:pt x="5941" y="4449"/>
                    </a:cubicBezTo>
                    <a:cubicBezTo>
                      <a:pt x="4259" y="3364"/>
                      <a:pt x="2659" y="2143"/>
                      <a:pt x="1113" y="841"/>
                    </a:cubicBezTo>
                    <a:lnTo>
                      <a:pt x="1113" y="841"/>
                    </a:lnTo>
                    <a:cubicBezTo>
                      <a:pt x="2930" y="1628"/>
                      <a:pt x="4747" y="2496"/>
                      <a:pt x="6537" y="3445"/>
                    </a:cubicBezTo>
                    <a:cubicBezTo>
                      <a:pt x="6592" y="3309"/>
                      <a:pt x="6619" y="3228"/>
                      <a:pt x="6673" y="3065"/>
                    </a:cubicBezTo>
                    <a:cubicBezTo>
                      <a:pt x="4910" y="2116"/>
                      <a:pt x="3093" y="1248"/>
                      <a:pt x="1248" y="461"/>
                    </a:cubicBezTo>
                    <a:lnTo>
                      <a:pt x="1248" y="461"/>
                    </a:lnTo>
                    <a:lnTo>
                      <a:pt x="6944" y="1112"/>
                    </a:lnTo>
                    <a:cubicBezTo>
                      <a:pt x="6944" y="977"/>
                      <a:pt x="6890" y="841"/>
                      <a:pt x="6890" y="705"/>
                    </a:cubicBezTo>
                    <a:lnTo>
                      <a:pt x="65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7" name="Google Shape;927;p45"/>
              <p:cNvSpPr/>
              <p:nvPr/>
            </p:nvSpPr>
            <p:spPr>
              <a:xfrm>
                <a:off x="6110425" y="3372975"/>
                <a:ext cx="159375" cy="118675"/>
              </a:xfrm>
              <a:custGeom>
                <a:rect b="b" l="l" r="r" t="t"/>
                <a:pathLst>
                  <a:path extrusionOk="0" h="4747" w="6375">
                    <a:moveTo>
                      <a:pt x="5289" y="0"/>
                    </a:moveTo>
                    <a:lnTo>
                      <a:pt x="27" y="4150"/>
                    </a:lnTo>
                    <a:cubicBezTo>
                      <a:pt x="0" y="4286"/>
                      <a:pt x="0" y="4421"/>
                      <a:pt x="27" y="4557"/>
                    </a:cubicBezTo>
                    <a:cubicBezTo>
                      <a:pt x="27" y="4611"/>
                      <a:pt x="54" y="4693"/>
                      <a:pt x="109" y="4747"/>
                    </a:cubicBezTo>
                    <a:cubicBezTo>
                      <a:pt x="163" y="4720"/>
                      <a:pt x="244" y="4666"/>
                      <a:pt x="353" y="4611"/>
                    </a:cubicBezTo>
                    <a:lnTo>
                      <a:pt x="6103" y="2767"/>
                    </a:lnTo>
                    <a:cubicBezTo>
                      <a:pt x="6103" y="2713"/>
                      <a:pt x="6130" y="2713"/>
                      <a:pt x="6130" y="2686"/>
                    </a:cubicBezTo>
                    <a:cubicBezTo>
                      <a:pt x="6212" y="2550"/>
                      <a:pt x="6266" y="2414"/>
                      <a:pt x="6320" y="2279"/>
                    </a:cubicBezTo>
                    <a:lnTo>
                      <a:pt x="6320" y="2279"/>
                    </a:lnTo>
                    <a:lnTo>
                      <a:pt x="1845" y="3743"/>
                    </a:lnTo>
                    <a:cubicBezTo>
                      <a:pt x="3336" y="2848"/>
                      <a:pt x="4855" y="2007"/>
                      <a:pt x="6374" y="1167"/>
                    </a:cubicBezTo>
                    <a:cubicBezTo>
                      <a:pt x="6347" y="1031"/>
                      <a:pt x="6320" y="895"/>
                      <a:pt x="6239" y="787"/>
                    </a:cubicBezTo>
                    <a:cubicBezTo>
                      <a:pt x="4693" y="1628"/>
                      <a:pt x="3119" y="2523"/>
                      <a:pt x="1601" y="3445"/>
                    </a:cubicBezTo>
                    <a:lnTo>
                      <a:pt x="5696" y="190"/>
                    </a:lnTo>
                    <a:lnTo>
                      <a:pt x="5669" y="136"/>
                    </a:lnTo>
                    <a:cubicBezTo>
                      <a:pt x="5533" y="82"/>
                      <a:pt x="5425" y="27"/>
                      <a:pt x="52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8" name="Google Shape;928;p45"/>
              <p:cNvSpPr/>
              <p:nvPr/>
            </p:nvSpPr>
            <p:spPr>
              <a:xfrm>
                <a:off x="5997175" y="3525100"/>
                <a:ext cx="92250" cy="191700"/>
              </a:xfrm>
              <a:custGeom>
                <a:rect b="b" l="l" r="r" t="t"/>
                <a:pathLst>
                  <a:path extrusionOk="0" h="7668" w="3690">
                    <a:moveTo>
                      <a:pt x="3144" y="1"/>
                    </a:moveTo>
                    <a:cubicBezTo>
                      <a:pt x="3059" y="1"/>
                      <a:pt x="2978" y="20"/>
                      <a:pt x="2903" y="45"/>
                    </a:cubicBezTo>
                    <a:cubicBezTo>
                      <a:pt x="2035" y="2432"/>
                      <a:pt x="1031" y="4765"/>
                      <a:pt x="1" y="7043"/>
                    </a:cubicBezTo>
                    <a:cubicBezTo>
                      <a:pt x="82" y="7125"/>
                      <a:pt x="218" y="7206"/>
                      <a:pt x="326" y="7260"/>
                    </a:cubicBezTo>
                    <a:cubicBezTo>
                      <a:pt x="1275" y="5280"/>
                      <a:pt x="2170" y="3246"/>
                      <a:pt x="2930" y="1184"/>
                    </a:cubicBezTo>
                    <a:lnTo>
                      <a:pt x="2930" y="1184"/>
                    </a:lnTo>
                    <a:lnTo>
                      <a:pt x="1519" y="7613"/>
                    </a:lnTo>
                    <a:lnTo>
                      <a:pt x="1574" y="7613"/>
                    </a:lnTo>
                    <a:cubicBezTo>
                      <a:pt x="1682" y="7667"/>
                      <a:pt x="1791" y="7667"/>
                      <a:pt x="1899" y="7667"/>
                    </a:cubicBezTo>
                    <a:lnTo>
                      <a:pt x="3255" y="1483"/>
                    </a:lnTo>
                    <a:lnTo>
                      <a:pt x="3066" y="7613"/>
                    </a:lnTo>
                    <a:cubicBezTo>
                      <a:pt x="3174" y="7586"/>
                      <a:pt x="3310" y="7559"/>
                      <a:pt x="3418" y="7477"/>
                    </a:cubicBezTo>
                    <a:cubicBezTo>
                      <a:pt x="3445" y="7477"/>
                      <a:pt x="3445" y="7450"/>
                      <a:pt x="3472" y="7450"/>
                    </a:cubicBezTo>
                    <a:lnTo>
                      <a:pt x="3689" y="289"/>
                    </a:lnTo>
                    <a:cubicBezTo>
                      <a:pt x="3608" y="235"/>
                      <a:pt x="3554" y="127"/>
                      <a:pt x="3445" y="99"/>
                    </a:cubicBezTo>
                    <a:cubicBezTo>
                      <a:pt x="3343" y="27"/>
                      <a:pt x="3241" y="1"/>
                      <a:pt x="3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9" name="Google Shape;929;p45"/>
              <p:cNvSpPr/>
              <p:nvPr/>
            </p:nvSpPr>
            <p:spPr>
              <a:xfrm>
                <a:off x="6038550" y="3288200"/>
                <a:ext cx="85450" cy="188550"/>
              </a:xfrm>
              <a:custGeom>
                <a:rect b="b" l="l" r="r" t="t"/>
                <a:pathLst>
                  <a:path extrusionOk="0" h="7542" w="3418">
                    <a:moveTo>
                      <a:pt x="1790" y="1"/>
                    </a:moveTo>
                    <a:cubicBezTo>
                      <a:pt x="1655" y="1"/>
                      <a:pt x="1519" y="1"/>
                      <a:pt x="1383" y="55"/>
                    </a:cubicBezTo>
                    <a:lnTo>
                      <a:pt x="1248" y="6239"/>
                    </a:lnTo>
                    <a:cubicBezTo>
                      <a:pt x="841" y="4395"/>
                      <a:pt x="515" y="2442"/>
                      <a:pt x="326" y="543"/>
                    </a:cubicBezTo>
                    <a:cubicBezTo>
                      <a:pt x="190" y="733"/>
                      <a:pt x="109" y="814"/>
                      <a:pt x="0" y="977"/>
                    </a:cubicBezTo>
                    <a:cubicBezTo>
                      <a:pt x="244" y="3147"/>
                      <a:pt x="597" y="5344"/>
                      <a:pt x="1139" y="7460"/>
                    </a:cubicBezTo>
                    <a:cubicBezTo>
                      <a:pt x="1221" y="7514"/>
                      <a:pt x="1275" y="7541"/>
                      <a:pt x="1383" y="7541"/>
                    </a:cubicBezTo>
                    <a:cubicBezTo>
                      <a:pt x="1492" y="7541"/>
                      <a:pt x="1600" y="7541"/>
                      <a:pt x="1655" y="7487"/>
                    </a:cubicBezTo>
                    <a:lnTo>
                      <a:pt x="1655" y="7324"/>
                    </a:lnTo>
                    <a:cubicBezTo>
                      <a:pt x="2414" y="5181"/>
                      <a:pt x="2984" y="2984"/>
                      <a:pt x="3418" y="760"/>
                    </a:cubicBezTo>
                    <a:cubicBezTo>
                      <a:pt x="3309" y="652"/>
                      <a:pt x="3174" y="543"/>
                      <a:pt x="3092" y="462"/>
                    </a:cubicBezTo>
                    <a:cubicBezTo>
                      <a:pt x="2740" y="2306"/>
                      <a:pt x="2278" y="4178"/>
                      <a:pt x="1682" y="5968"/>
                    </a:cubicBezTo>
                    <a:lnTo>
                      <a:pt x="17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0" name="Google Shape;930;p45"/>
              <p:cNvSpPr/>
              <p:nvPr/>
            </p:nvSpPr>
            <p:spPr>
              <a:xfrm>
                <a:off x="6250100" y="3295675"/>
                <a:ext cx="93600" cy="162750"/>
              </a:xfrm>
              <a:custGeom>
                <a:rect b="b" l="l" r="r" t="t"/>
                <a:pathLst>
                  <a:path extrusionOk="0" fill="none" h="6510" w="3744">
                    <a:moveTo>
                      <a:pt x="1" y="0"/>
                    </a:moveTo>
                    <a:cubicBezTo>
                      <a:pt x="2116" y="1492"/>
                      <a:pt x="3527" y="3960"/>
                      <a:pt x="3744" y="6510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1" name="Google Shape;931;p45"/>
              <p:cNvSpPr/>
              <p:nvPr/>
            </p:nvSpPr>
            <p:spPr>
              <a:xfrm>
                <a:off x="6099575" y="3676075"/>
                <a:ext cx="149200" cy="54275"/>
              </a:xfrm>
              <a:custGeom>
                <a:rect b="b" l="l" r="r" t="t"/>
                <a:pathLst>
                  <a:path extrusionOk="0" fill="none" h="2171" w="5968">
                    <a:moveTo>
                      <a:pt x="0" y="2171"/>
                    </a:moveTo>
                    <a:cubicBezTo>
                      <a:pt x="2170" y="2171"/>
                      <a:pt x="4313" y="1384"/>
                      <a:pt x="5967" y="1"/>
                    </a:cubicBezTo>
                  </a:path>
                </a:pathLst>
              </a:custGeom>
              <a:noFill/>
              <a:ln cap="rnd" cmpd="sng" w="126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2" name="Google Shape;932;p45"/>
              <p:cNvSpPr/>
              <p:nvPr/>
            </p:nvSpPr>
            <p:spPr>
              <a:xfrm>
                <a:off x="5862900" y="3313975"/>
                <a:ext cx="145150" cy="204150"/>
              </a:xfrm>
              <a:custGeom>
                <a:rect b="b" l="l" r="r" t="t"/>
                <a:pathLst>
                  <a:path extrusionOk="0" h="8166" w="5806">
                    <a:moveTo>
                      <a:pt x="4629" y="1"/>
                    </a:moveTo>
                    <a:cubicBezTo>
                      <a:pt x="3831" y="1"/>
                      <a:pt x="2974" y="805"/>
                      <a:pt x="2442" y="1248"/>
                    </a:cubicBezTo>
                    <a:cubicBezTo>
                      <a:pt x="1873" y="1764"/>
                      <a:pt x="1357" y="2333"/>
                      <a:pt x="950" y="3011"/>
                    </a:cubicBezTo>
                    <a:cubicBezTo>
                      <a:pt x="543" y="3581"/>
                      <a:pt x="299" y="4232"/>
                      <a:pt x="164" y="4937"/>
                    </a:cubicBezTo>
                    <a:cubicBezTo>
                      <a:pt x="28" y="5615"/>
                      <a:pt x="1" y="6402"/>
                      <a:pt x="299" y="7053"/>
                    </a:cubicBezTo>
                    <a:cubicBezTo>
                      <a:pt x="616" y="7686"/>
                      <a:pt x="1216" y="8166"/>
                      <a:pt x="1923" y="8166"/>
                    </a:cubicBezTo>
                    <a:cubicBezTo>
                      <a:pt x="1942" y="8166"/>
                      <a:pt x="1962" y="8165"/>
                      <a:pt x="1981" y="8165"/>
                    </a:cubicBezTo>
                    <a:cubicBezTo>
                      <a:pt x="2469" y="8138"/>
                      <a:pt x="2930" y="7839"/>
                      <a:pt x="3229" y="7460"/>
                    </a:cubicBezTo>
                    <a:cubicBezTo>
                      <a:pt x="3527" y="7080"/>
                      <a:pt x="3771" y="6646"/>
                      <a:pt x="3961" y="6158"/>
                    </a:cubicBezTo>
                    <a:cubicBezTo>
                      <a:pt x="4368" y="5344"/>
                      <a:pt x="4748" y="4503"/>
                      <a:pt x="5155" y="3689"/>
                    </a:cubicBezTo>
                    <a:cubicBezTo>
                      <a:pt x="5453" y="3011"/>
                      <a:pt x="5806" y="2306"/>
                      <a:pt x="5806" y="1547"/>
                    </a:cubicBezTo>
                    <a:cubicBezTo>
                      <a:pt x="5806" y="1031"/>
                      <a:pt x="5643" y="407"/>
                      <a:pt x="5155" y="136"/>
                    </a:cubicBezTo>
                    <a:cubicBezTo>
                      <a:pt x="4985" y="42"/>
                      <a:pt x="4809" y="1"/>
                      <a:pt x="4629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33" name="Google Shape;933;p45"/>
            <p:cNvGrpSpPr/>
            <p:nvPr/>
          </p:nvGrpSpPr>
          <p:grpSpPr>
            <a:xfrm>
              <a:off x="1577500" y="4274850"/>
              <a:ext cx="766275" cy="460750"/>
              <a:chOff x="5645250" y="2555175"/>
              <a:chExt cx="766275" cy="460750"/>
            </a:xfrm>
          </p:grpSpPr>
          <p:sp>
            <p:nvSpPr>
              <p:cNvPr id="934" name="Google Shape;934;p45"/>
              <p:cNvSpPr/>
              <p:nvPr/>
            </p:nvSpPr>
            <p:spPr>
              <a:xfrm>
                <a:off x="5645250" y="2555175"/>
                <a:ext cx="766275" cy="460750"/>
              </a:xfrm>
              <a:custGeom>
                <a:rect b="b" l="l" r="r" t="t"/>
                <a:pathLst>
                  <a:path extrusionOk="0" h="18430" w="30651">
                    <a:moveTo>
                      <a:pt x="30650" y="1"/>
                    </a:moveTo>
                    <a:lnTo>
                      <a:pt x="30650" y="1"/>
                    </a:lnTo>
                    <a:cubicBezTo>
                      <a:pt x="20669" y="2849"/>
                      <a:pt x="10199" y="5182"/>
                      <a:pt x="0" y="6863"/>
                    </a:cubicBezTo>
                    <a:cubicBezTo>
                      <a:pt x="1709" y="10823"/>
                      <a:pt x="3689" y="13644"/>
                      <a:pt x="6374" y="15733"/>
                    </a:cubicBezTo>
                    <a:cubicBezTo>
                      <a:pt x="8694" y="17593"/>
                      <a:pt x="11567" y="18429"/>
                      <a:pt x="14497" y="18429"/>
                    </a:cubicBezTo>
                    <a:cubicBezTo>
                      <a:pt x="19857" y="18429"/>
                      <a:pt x="25410" y="15630"/>
                      <a:pt x="28128" y="11176"/>
                    </a:cubicBezTo>
                    <a:cubicBezTo>
                      <a:pt x="30162" y="7867"/>
                      <a:pt x="30379" y="3798"/>
                      <a:pt x="306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45"/>
              <p:cNvSpPr/>
              <p:nvPr/>
            </p:nvSpPr>
            <p:spPr>
              <a:xfrm>
                <a:off x="6003150" y="2833725"/>
                <a:ext cx="76775" cy="181925"/>
              </a:xfrm>
              <a:custGeom>
                <a:rect b="b" l="l" r="r" t="t"/>
                <a:pathLst>
                  <a:path extrusionOk="0" h="7277" w="3071">
                    <a:moveTo>
                      <a:pt x="1267" y="0"/>
                    </a:moveTo>
                    <a:cubicBezTo>
                      <a:pt x="673" y="0"/>
                      <a:pt x="1" y="514"/>
                      <a:pt x="114" y="1309"/>
                    </a:cubicBezTo>
                    <a:cubicBezTo>
                      <a:pt x="440" y="3316"/>
                      <a:pt x="738" y="5269"/>
                      <a:pt x="1036" y="7276"/>
                    </a:cubicBezTo>
                    <a:cubicBezTo>
                      <a:pt x="1714" y="7249"/>
                      <a:pt x="2393" y="7168"/>
                      <a:pt x="3071" y="7032"/>
                    </a:cubicBezTo>
                    <a:cubicBezTo>
                      <a:pt x="2745" y="4943"/>
                      <a:pt x="2420" y="2855"/>
                      <a:pt x="2094" y="766"/>
                    </a:cubicBezTo>
                    <a:cubicBezTo>
                      <a:pt x="2029" y="232"/>
                      <a:pt x="1665" y="0"/>
                      <a:pt x="126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6" name="Google Shape;936;p45"/>
              <p:cNvSpPr/>
              <p:nvPr/>
            </p:nvSpPr>
            <p:spPr>
              <a:xfrm>
                <a:off x="5746950" y="2777325"/>
                <a:ext cx="139300" cy="154225"/>
              </a:xfrm>
              <a:custGeom>
                <a:rect b="b" l="l" r="r" t="t"/>
                <a:pathLst>
                  <a:path extrusionOk="0" h="6169" w="5572">
                    <a:moveTo>
                      <a:pt x="4115" y="1"/>
                    </a:moveTo>
                    <a:cubicBezTo>
                      <a:pt x="3797" y="1"/>
                      <a:pt x="3471" y="131"/>
                      <a:pt x="3229" y="446"/>
                    </a:cubicBezTo>
                    <a:cubicBezTo>
                      <a:pt x="2144" y="1856"/>
                      <a:pt x="1086" y="3294"/>
                      <a:pt x="1" y="4704"/>
                    </a:cubicBezTo>
                    <a:cubicBezTo>
                      <a:pt x="462" y="5219"/>
                      <a:pt x="950" y="5735"/>
                      <a:pt x="1466" y="6169"/>
                    </a:cubicBezTo>
                    <a:cubicBezTo>
                      <a:pt x="2686" y="4623"/>
                      <a:pt x="3852" y="3022"/>
                      <a:pt x="5019" y="1449"/>
                    </a:cubicBezTo>
                    <a:cubicBezTo>
                      <a:pt x="5571" y="725"/>
                      <a:pt x="4866" y="1"/>
                      <a:pt x="41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7" name="Google Shape;937;p45"/>
              <p:cNvSpPr/>
              <p:nvPr/>
            </p:nvSpPr>
            <p:spPr>
              <a:xfrm>
                <a:off x="6079450" y="2807975"/>
                <a:ext cx="118475" cy="181900"/>
              </a:xfrm>
              <a:custGeom>
                <a:rect b="b" l="l" r="r" t="t"/>
                <a:pathLst>
                  <a:path extrusionOk="0" h="7276" w="4739">
                    <a:moveTo>
                      <a:pt x="1362" y="1"/>
                    </a:moveTo>
                    <a:cubicBezTo>
                      <a:pt x="705" y="1"/>
                      <a:pt x="1" y="746"/>
                      <a:pt x="371" y="1579"/>
                    </a:cubicBezTo>
                    <a:cubicBezTo>
                      <a:pt x="1212" y="3478"/>
                      <a:pt x="2026" y="5377"/>
                      <a:pt x="2867" y="7275"/>
                    </a:cubicBezTo>
                    <a:cubicBezTo>
                      <a:pt x="3518" y="7058"/>
                      <a:pt x="4114" y="6787"/>
                      <a:pt x="4738" y="6462"/>
                    </a:cubicBezTo>
                    <a:cubicBezTo>
                      <a:pt x="3843" y="4509"/>
                      <a:pt x="2975" y="2529"/>
                      <a:pt x="2134" y="549"/>
                    </a:cubicBezTo>
                    <a:cubicBezTo>
                      <a:pt x="1962" y="162"/>
                      <a:pt x="1667" y="1"/>
                      <a:pt x="13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8" name="Google Shape;938;p45"/>
              <p:cNvSpPr/>
              <p:nvPr/>
            </p:nvSpPr>
            <p:spPr>
              <a:xfrm>
                <a:off x="5683900" y="2751150"/>
                <a:ext cx="116100" cy="96325"/>
              </a:xfrm>
              <a:custGeom>
                <a:rect b="b" l="l" r="r" t="t"/>
                <a:pathLst>
                  <a:path extrusionOk="0" h="3853" w="4644">
                    <a:moveTo>
                      <a:pt x="3057" y="0"/>
                    </a:moveTo>
                    <a:cubicBezTo>
                      <a:pt x="2832" y="0"/>
                      <a:pt x="2599" y="73"/>
                      <a:pt x="2387" y="245"/>
                    </a:cubicBezTo>
                    <a:cubicBezTo>
                      <a:pt x="1601" y="869"/>
                      <a:pt x="787" y="1493"/>
                      <a:pt x="0" y="2144"/>
                    </a:cubicBezTo>
                    <a:cubicBezTo>
                      <a:pt x="353" y="2740"/>
                      <a:pt x="733" y="3310"/>
                      <a:pt x="1085" y="3852"/>
                    </a:cubicBezTo>
                    <a:cubicBezTo>
                      <a:pt x="2007" y="3120"/>
                      <a:pt x="2930" y="2415"/>
                      <a:pt x="3852" y="1655"/>
                    </a:cubicBezTo>
                    <a:cubicBezTo>
                      <a:pt x="4643" y="1013"/>
                      <a:pt x="3899" y="0"/>
                      <a:pt x="305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9" name="Google Shape;939;p45"/>
              <p:cNvSpPr/>
              <p:nvPr/>
            </p:nvSpPr>
            <p:spPr>
              <a:xfrm>
                <a:off x="5864275" y="2829075"/>
                <a:ext cx="105575" cy="174350"/>
              </a:xfrm>
              <a:custGeom>
                <a:rect b="b" l="l" r="r" t="t"/>
                <a:pathLst>
                  <a:path extrusionOk="0" h="6974" w="4223">
                    <a:moveTo>
                      <a:pt x="2960" y="1"/>
                    </a:moveTo>
                    <a:cubicBezTo>
                      <a:pt x="2544" y="1"/>
                      <a:pt x="2125" y="214"/>
                      <a:pt x="1953" y="708"/>
                    </a:cubicBezTo>
                    <a:cubicBezTo>
                      <a:pt x="1302" y="2580"/>
                      <a:pt x="651" y="4397"/>
                      <a:pt x="0" y="6269"/>
                    </a:cubicBezTo>
                    <a:cubicBezTo>
                      <a:pt x="624" y="6540"/>
                      <a:pt x="1275" y="6784"/>
                      <a:pt x="1953" y="6974"/>
                    </a:cubicBezTo>
                    <a:cubicBezTo>
                      <a:pt x="2631" y="5048"/>
                      <a:pt x="3282" y="3149"/>
                      <a:pt x="3960" y="1251"/>
                    </a:cubicBezTo>
                    <a:cubicBezTo>
                      <a:pt x="4222" y="497"/>
                      <a:pt x="3594" y="1"/>
                      <a:pt x="296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0" name="Google Shape;940;p45"/>
              <p:cNvSpPr/>
              <p:nvPr/>
            </p:nvSpPr>
            <p:spPr>
              <a:xfrm>
                <a:off x="6250100" y="2625025"/>
                <a:ext cx="156000" cy="52250"/>
              </a:xfrm>
              <a:custGeom>
                <a:rect b="b" l="l" r="r" t="t"/>
                <a:pathLst>
                  <a:path extrusionOk="0" h="2090" w="6240">
                    <a:moveTo>
                      <a:pt x="1330" y="1"/>
                    </a:moveTo>
                    <a:cubicBezTo>
                      <a:pt x="1" y="1"/>
                      <a:pt x="1" y="2035"/>
                      <a:pt x="1330" y="2062"/>
                    </a:cubicBezTo>
                    <a:cubicBezTo>
                      <a:pt x="2903" y="2062"/>
                      <a:pt x="4449" y="2089"/>
                      <a:pt x="6022" y="2089"/>
                    </a:cubicBezTo>
                    <a:cubicBezTo>
                      <a:pt x="6104" y="1411"/>
                      <a:pt x="6185" y="733"/>
                      <a:pt x="6239" y="28"/>
                    </a:cubicBezTo>
                    <a:cubicBezTo>
                      <a:pt x="4585" y="28"/>
                      <a:pt x="2957" y="1"/>
                      <a:pt x="13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1" name="Google Shape;941;p45"/>
              <p:cNvSpPr/>
              <p:nvPr/>
            </p:nvSpPr>
            <p:spPr>
              <a:xfrm>
                <a:off x="6217275" y="2710225"/>
                <a:ext cx="158300" cy="113500"/>
              </a:xfrm>
              <a:custGeom>
                <a:rect b="b" l="l" r="r" t="t"/>
                <a:pathLst>
                  <a:path extrusionOk="0" h="4540" w="6332">
                    <a:moveTo>
                      <a:pt x="1416" y="0"/>
                    </a:moveTo>
                    <a:cubicBezTo>
                      <a:pt x="571" y="0"/>
                      <a:pt x="0" y="1351"/>
                      <a:pt x="907" y="1963"/>
                    </a:cubicBezTo>
                    <a:cubicBezTo>
                      <a:pt x="2372" y="2967"/>
                      <a:pt x="3890" y="3835"/>
                      <a:pt x="5518" y="4540"/>
                    </a:cubicBezTo>
                    <a:cubicBezTo>
                      <a:pt x="5843" y="3943"/>
                      <a:pt x="6115" y="3319"/>
                      <a:pt x="6332" y="2696"/>
                    </a:cubicBezTo>
                    <a:cubicBezTo>
                      <a:pt x="4813" y="1963"/>
                      <a:pt x="3321" y="1122"/>
                      <a:pt x="1938" y="173"/>
                    </a:cubicBezTo>
                    <a:cubicBezTo>
                      <a:pt x="1759" y="53"/>
                      <a:pt x="1582" y="0"/>
                      <a:pt x="141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2" name="Google Shape;942;p45"/>
              <p:cNvSpPr/>
              <p:nvPr/>
            </p:nvSpPr>
            <p:spPr>
              <a:xfrm>
                <a:off x="6155375" y="2767575"/>
                <a:ext cx="141550" cy="164650"/>
              </a:xfrm>
              <a:custGeom>
                <a:rect b="b" l="l" r="r" t="t"/>
                <a:pathLst>
                  <a:path extrusionOk="0" h="6586" w="5662">
                    <a:moveTo>
                      <a:pt x="1461" y="1"/>
                    </a:moveTo>
                    <a:cubicBezTo>
                      <a:pt x="728" y="1"/>
                      <a:pt x="1" y="750"/>
                      <a:pt x="535" y="1514"/>
                    </a:cubicBezTo>
                    <a:lnTo>
                      <a:pt x="4115" y="6586"/>
                    </a:lnTo>
                    <a:cubicBezTo>
                      <a:pt x="4631" y="6179"/>
                      <a:pt x="5200" y="5745"/>
                      <a:pt x="5661" y="5230"/>
                    </a:cubicBezTo>
                    <a:cubicBezTo>
                      <a:pt x="4549" y="3684"/>
                      <a:pt x="3437" y="2056"/>
                      <a:pt x="2298" y="456"/>
                    </a:cubicBezTo>
                    <a:cubicBezTo>
                      <a:pt x="2081" y="134"/>
                      <a:pt x="1770" y="1"/>
                      <a:pt x="14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3" name="Google Shape;943;p45"/>
              <p:cNvSpPr/>
              <p:nvPr/>
            </p:nvSpPr>
            <p:spPr>
              <a:xfrm>
                <a:off x="5685250" y="2568075"/>
                <a:ext cx="680150" cy="374675"/>
              </a:xfrm>
              <a:custGeom>
                <a:rect b="b" l="l" r="r" t="t"/>
                <a:pathLst>
                  <a:path extrusionOk="0" h="14987" w="27206">
                    <a:moveTo>
                      <a:pt x="27206" y="0"/>
                    </a:moveTo>
                    <a:cubicBezTo>
                      <a:pt x="18336" y="2469"/>
                      <a:pt x="9087" y="4530"/>
                      <a:pt x="1" y="6076"/>
                    </a:cubicBezTo>
                    <a:cubicBezTo>
                      <a:pt x="1764" y="9901"/>
                      <a:pt x="5046" y="13047"/>
                      <a:pt x="9087" y="14349"/>
                    </a:cubicBezTo>
                    <a:cubicBezTo>
                      <a:pt x="10432" y="14778"/>
                      <a:pt x="11846" y="14987"/>
                      <a:pt x="13262" y="14987"/>
                    </a:cubicBezTo>
                    <a:cubicBezTo>
                      <a:pt x="17040" y="14987"/>
                      <a:pt x="20829" y="13496"/>
                      <a:pt x="23354" y="10714"/>
                    </a:cubicBezTo>
                    <a:cubicBezTo>
                      <a:pt x="25361" y="8517"/>
                      <a:pt x="26501" y="5696"/>
                      <a:pt x="26989" y="2740"/>
                    </a:cubicBezTo>
                    <a:cubicBezTo>
                      <a:pt x="27152" y="1872"/>
                      <a:pt x="27206" y="923"/>
                      <a:pt x="272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4" name="Google Shape;944;p45"/>
              <p:cNvSpPr/>
              <p:nvPr/>
            </p:nvSpPr>
            <p:spPr>
              <a:xfrm>
                <a:off x="5695425" y="2572825"/>
                <a:ext cx="659800" cy="356225"/>
              </a:xfrm>
              <a:custGeom>
                <a:rect b="b" l="l" r="r" t="t"/>
                <a:pathLst>
                  <a:path extrusionOk="0" h="14249" w="26392">
                    <a:moveTo>
                      <a:pt x="26202" y="0"/>
                    </a:moveTo>
                    <a:lnTo>
                      <a:pt x="26202" y="0"/>
                    </a:lnTo>
                    <a:cubicBezTo>
                      <a:pt x="17631" y="2360"/>
                      <a:pt x="8707" y="4313"/>
                      <a:pt x="0" y="5805"/>
                    </a:cubicBezTo>
                    <a:cubicBezTo>
                      <a:pt x="1221" y="8354"/>
                      <a:pt x="3147" y="10524"/>
                      <a:pt x="5507" y="12043"/>
                    </a:cubicBezTo>
                    <a:cubicBezTo>
                      <a:pt x="7771" y="13467"/>
                      <a:pt x="10416" y="14248"/>
                      <a:pt x="13046" y="14248"/>
                    </a:cubicBezTo>
                    <a:cubicBezTo>
                      <a:pt x="13472" y="14248"/>
                      <a:pt x="13898" y="14228"/>
                      <a:pt x="14322" y="14186"/>
                    </a:cubicBezTo>
                    <a:cubicBezTo>
                      <a:pt x="18173" y="13806"/>
                      <a:pt x="21754" y="11636"/>
                      <a:pt x="23924" y="8463"/>
                    </a:cubicBezTo>
                    <a:cubicBezTo>
                      <a:pt x="25578" y="6022"/>
                      <a:pt x="26392" y="2957"/>
                      <a:pt x="262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45"/>
              <p:cNvSpPr/>
              <p:nvPr/>
            </p:nvSpPr>
            <p:spPr>
              <a:xfrm>
                <a:off x="5978200" y="2689450"/>
                <a:ext cx="14250" cy="27825"/>
              </a:xfrm>
              <a:custGeom>
                <a:rect b="b" l="l" r="r" t="t"/>
                <a:pathLst>
                  <a:path extrusionOk="0" h="1113" w="570">
                    <a:moveTo>
                      <a:pt x="298" y="0"/>
                    </a:moveTo>
                    <a:cubicBezTo>
                      <a:pt x="0" y="0"/>
                      <a:pt x="81" y="733"/>
                      <a:pt x="81" y="868"/>
                    </a:cubicBezTo>
                    <a:cubicBezTo>
                      <a:pt x="81" y="977"/>
                      <a:pt x="109" y="1085"/>
                      <a:pt x="217" y="1113"/>
                    </a:cubicBezTo>
                    <a:cubicBezTo>
                      <a:pt x="271" y="1113"/>
                      <a:pt x="298" y="1085"/>
                      <a:pt x="380" y="1031"/>
                    </a:cubicBezTo>
                    <a:cubicBezTo>
                      <a:pt x="407" y="1004"/>
                      <a:pt x="434" y="950"/>
                      <a:pt x="434" y="868"/>
                    </a:cubicBezTo>
                    <a:cubicBezTo>
                      <a:pt x="488" y="706"/>
                      <a:pt x="570" y="28"/>
                      <a:pt x="2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45"/>
              <p:cNvSpPr/>
              <p:nvPr/>
            </p:nvSpPr>
            <p:spPr>
              <a:xfrm>
                <a:off x="5854775" y="2724350"/>
                <a:ext cx="18975" cy="26550"/>
              </a:xfrm>
              <a:custGeom>
                <a:rect b="b" l="l" r="r" t="t"/>
                <a:pathLst>
                  <a:path extrusionOk="0" h="1062" w="759">
                    <a:moveTo>
                      <a:pt x="610" y="0"/>
                    </a:moveTo>
                    <a:cubicBezTo>
                      <a:pt x="577" y="0"/>
                      <a:pt x="537" y="13"/>
                      <a:pt x="489" y="42"/>
                    </a:cubicBezTo>
                    <a:cubicBezTo>
                      <a:pt x="326" y="259"/>
                      <a:pt x="163" y="503"/>
                      <a:pt x="55" y="693"/>
                    </a:cubicBezTo>
                    <a:cubicBezTo>
                      <a:pt x="28" y="802"/>
                      <a:pt x="1" y="937"/>
                      <a:pt x="55" y="991"/>
                    </a:cubicBezTo>
                    <a:cubicBezTo>
                      <a:pt x="72" y="1043"/>
                      <a:pt x="122" y="1062"/>
                      <a:pt x="177" y="1062"/>
                    </a:cubicBezTo>
                    <a:cubicBezTo>
                      <a:pt x="209" y="1062"/>
                      <a:pt x="242" y="1056"/>
                      <a:pt x="272" y="1046"/>
                    </a:cubicBezTo>
                    <a:cubicBezTo>
                      <a:pt x="326" y="991"/>
                      <a:pt x="407" y="964"/>
                      <a:pt x="434" y="910"/>
                    </a:cubicBezTo>
                    <a:cubicBezTo>
                      <a:pt x="570" y="774"/>
                      <a:pt x="679" y="585"/>
                      <a:pt x="706" y="422"/>
                    </a:cubicBezTo>
                    <a:cubicBezTo>
                      <a:pt x="750" y="266"/>
                      <a:pt x="758" y="0"/>
                      <a:pt x="6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45"/>
              <p:cNvSpPr/>
              <p:nvPr/>
            </p:nvSpPr>
            <p:spPr>
              <a:xfrm>
                <a:off x="5913775" y="2775825"/>
                <a:ext cx="21050" cy="34350"/>
              </a:xfrm>
              <a:custGeom>
                <a:rect b="b" l="l" r="r" t="t"/>
                <a:pathLst>
                  <a:path extrusionOk="0" h="1374" w="842">
                    <a:moveTo>
                      <a:pt x="497" y="1"/>
                    </a:moveTo>
                    <a:cubicBezTo>
                      <a:pt x="241" y="1"/>
                      <a:pt x="77" y="628"/>
                      <a:pt x="27" y="777"/>
                    </a:cubicBezTo>
                    <a:cubicBezTo>
                      <a:pt x="0" y="912"/>
                      <a:pt x="0" y="1021"/>
                      <a:pt x="27" y="1157"/>
                    </a:cubicBezTo>
                    <a:cubicBezTo>
                      <a:pt x="82" y="1238"/>
                      <a:pt x="163" y="1346"/>
                      <a:pt x="299" y="1374"/>
                    </a:cubicBezTo>
                    <a:cubicBezTo>
                      <a:pt x="407" y="1374"/>
                      <a:pt x="489" y="1346"/>
                      <a:pt x="543" y="1292"/>
                    </a:cubicBezTo>
                    <a:cubicBezTo>
                      <a:pt x="624" y="1211"/>
                      <a:pt x="651" y="1129"/>
                      <a:pt x="678" y="1048"/>
                    </a:cubicBezTo>
                    <a:cubicBezTo>
                      <a:pt x="760" y="831"/>
                      <a:pt x="841" y="153"/>
                      <a:pt x="570" y="17"/>
                    </a:cubicBezTo>
                    <a:cubicBezTo>
                      <a:pt x="545" y="6"/>
                      <a:pt x="52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45"/>
              <p:cNvSpPr/>
              <p:nvPr/>
            </p:nvSpPr>
            <p:spPr>
              <a:xfrm>
                <a:off x="6049400" y="2755525"/>
                <a:ext cx="22400" cy="32950"/>
              </a:xfrm>
              <a:custGeom>
                <a:rect b="b" l="l" r="r" t="t"/>
                <a:pathLst>
                  <a:path extrusionOk="0" h="1318" w="896">
                    <a:moveTo>
                      <a:pt x="522" y="0"/>
                    </a:moveTo>
                    <a:cubicBezTo>
                      <a:pt x="495" y="0"/>
                      <a:pt x="466" y="5"/>
                      <a:pt x="434" y="16"/>
                    </a:cubicBezTo>
                    <a:cubicBezTo>
                      <a:pt x="0" y="124"/>
                      <a:pt x="271" y="775"/>
                      <a:pt x="380" y="1046"/>
                    </a:cubicBezTo>
                    <a:cubicBezTo>
                      <a:pt x="407" y="1101"/>
                      <a:pt x="434" y="1182"/>
                      <a:pt x="515" y="1236"/>
                    </a:cubicBezTo>
                    <a:cubicBezTo>
                      <a:pt x="570" y="1318"/>
                      <a:pt x="651" y="1318"/>
                      <a:pt x="760" y="1318"/>
                    </a:cubicBezTo>
                    <a:cubicBezTo>
                      <a:pt x="814" y="1263"/>
                      <a:pt x="841" y="1209"/>
                      <a:pt x="895" y="1128"/>
                    </a:cubicBezTo>
                    <a:lnTo>
                      <a:pt x="895" y="911"/>
                    </a:lnTo>
                    <a:cubicBezTo>
                      <a:pt x="845" y="686"/>
                      <a:pt x="841" y="0"/>
                      <a:pt x="5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45"/>
              <p:cNvSpPr/>
              <p:nvPr/>
            </p:nvSpPr>
            <p:spPr>
              <a:xfrm>
                <a:off x="6141600" y="2661525"/>
                <a:ext cx="29200" cy="25525"/>
              </a:xfrm>
              <a:custGeom>
                <a:rect b="b" l="l" r="r" t="t"/>
                <a:pathLst>
                  <a:path extrusionOk="0" h="1021" w="1168">
                    <a:moveTo>
                      <a:pt x="589" y="0"/>
                    </a:moveTo>
                    <a:cubicBezTo>
                      <a:pt x="526" y="0"/>
                      <a:pt x="457" y="26"/>
                      <a:pt x="381" y="87"/>
                    </a:cubicBezTo>
                    <a:cubicBezTo>
                      <a:pt x="1" y="385"/>
                      <a:pt x="543" y="846"/>
                      <a:pt x="815" y="982"/>
                    </a:cubicBezTo>
                    <a:cubicBezTo>
                      <a:pt x="872" y="1001"/>
                      <a:pt x="943" y="1020"/>
                      <a:pt x="999" y="1020"/>
                    </a:cubicBezTo>
                    <a:cubicBezTo>
                      <a:pt x="1022" y="1020"/>
                      <a:pt x="1043" y="1017"/>
                      <a:pt x="1059" y="1009"/>
                    </a:cubicBezTo>
                    <a:cubicBezTo>
                      <a:pt x="1167" y="928"/>
                      <a:pt x="1140" y="792"/>
                      <a:pt x="1086" y="711"/>
                    </a:cubicBezTo>
                    <a:cubicBezTo>
                      <a:pt x="1020" y="490"/>
                      <a:pt x="864" y="0"/>
                      <a:pt x="5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45"/>
              <p:cNvSpPr/>
              <p:nvPr/>
            </p:nvSpPr>
            <p:spPr>
              <a:xfrm>
                <a:off x="6144725" y="2711600"/>
                <a:ext cx="18600" cy="36025"/>
              </a:xfrm>
              <a:custGeom>
                <a:rect b="b" l="l" r="r" t="t"/>
                <a:pathLst>
                  <a:path extrusionOk="0" h="1441" w="744">
                    <a:moveTo>
                      <a:pt x="146" y="0"/>
                    </a:moveTo>
                    <a:cubicBezTo>
                      <a:pt x="0" y="0"/>
                      <a:pt x="31" y="272"/>
                      <a:pt x="93" y="416"/>
                    </a:cubicBezTo>
                    <a:cubicBezTo>
                      <a:pt x="120" y="742"/>
                      <a:pt x="256" y="1040"/>
                      <a:pt x="418" y="1312"/>
                    </a:cubicBezTo>
                    <a:cubicBezTo>
                      <a:pt x="473" y="1339"/>
                      <a:pt x="473" y="1366"/>
                      <a:pt x="500" y="1420"/>
                    </a:cubicBezTo>
                    <a:cubicBezTo>
                      <a:pt x="513" y="1434"/>
                      <a:pt x="527" y="1440"/>
                      <a:pt x="547" y="1440"/>
                    </a:cubicBezTo>
                    <a:cubicBezTo>
                      <a:pt x="568" y="1440"/>
                      <a:pt x="595" y="1434"/>
                      <a:pt x="635" y="1420"/>
                    </a:cubicBezTo>
                    <a:cubicBezTo>
                      <a:pt x="663" y="1366"/>
                      <a:pt x="690" y="1339"/>
                      <a:pt x="690" y="1284"/>
                    </a:cubicBezTo>
                    <a:cubicBezTo>
                      <a:pt x="744" y="959"/>
                      <a:pt x="663" y="661"/>
                      <a:pt x="527" y="389"/>
                    </a:cubicBezTo>
                    <a:cubicBezTo>
                      <a:pt x="500" y="281"/>
                      <a:pt x="418" y="199"/>
                      <a:pt x="337" y="91"/>
                    </a:cubicBezTo>
                    <a:cubicBezTo>
                      <a:pt x="253" y="27"/>
                      <a:pt x="191" y="0"/>
                      <a:pt x="1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45"/>
              <p:cNvSpPr/>
              <p:nvPr/>
            </p:nvSpPr>
            <p:spPr>
              <a:xfrm>
                <a:off x="6231125" y="2648325"/>
                <a:ext cx="29175" cy="20000"/>
              </a:xfrm>
              <a:custGeom>
                <a:rect b="b" l="l" r="r" t="t"/>
                <a:pathLst>
                  <a:path extrusionOk="0" h="800" w="1167">
                    <a:moveTo>
                      <a:pt x="370" y="1"/>
                    </a:moveTo>
                    <a:cubicBezTo>
                      <a:pt x="206" y="1"/>
                      <a:pt x="55" y="47"/>
                      <a:pt x="55" y="208"/>
                    </a:cubicBezTo>
                    <a:cubicBezTo>
                      <a:pt x="0" y="479"/>
                      <a:pt x="434" y="642"/>
                      <a:pt x="597" y="723"/>
                    </a:cubicBezTo>
                    <a:cubicBezTo>
                      <a:pt x="693" y="762"/>
                      <a:pt x="789" y="800"/>
                      <a:pt x="885" y="800"/>
                    </a:cubicBezTo>
                    <a:cubicBezTo>
                      <a:pt x="924" y="800"/>
                      <a:pt x="964" y="793"/>
                      <a:pt x="1004" y="778"/>
                    </a:cubicBezTo>
                    <a:cubicBezTo>
                      <a:pt x="1112" y="750"/>
                      <a:pt x="1167" y="615"/>
                      <a:pt x="1167" y="479"/>
                    </a:cubicBezTo>
                    <a:cubicBezTo>
                      <a:pt x="1167" y="344"/>
                      <a:pt x="1085" y="235"/>
                      <a:pt x="1004" y="181"/>
                    </a:cubicBezTo>
                    <a:cubicBezTo>
                      <a:pt x="895" y="99"/>
                      <a:pt x="814" y="72"/>
                      <a:pt x="678" y="45"/>
                    </a:cubicBezTo>
                    <a:cubicBezTo>
                      <a:pt x="601" y="23"/>
                      <a:pt x="483" y="1"/>
                      <a:pt x="3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45"/>
              <p:cNvSpPr/>
              <p:nvPr/>
            </p:nvSpPr>
            <p:spPr>
              <a:xfrm>
                <a:off x="6241975" y="2717625"/>
                <a:ext cx="33250" cy="20600"/>
              </a:xfrm>
              <a:custGeom>
                <a:rect b="b" l="l" r="r" t="t"/>
                <a:pathLst>
                  <a:path extrusionOk="0" h="824" w="1330">
                    <a:moveTo>
                      <a:pt x="651" y="1"/>
                    </a:moveTo>
                    <a:cubicBezTo>
                      <a:pt x="624" y="1"/>
                      <a:pt x="597" y="4"/>
                      <a:pt x="570" y="13"/>
                    </a:cubicBezTo>
                    <a:cubicBezTo>
                      <a:pt x="0" y="94"/>
                      <a:pt x="705" y="664"/>
                      <a:pt x="922" y="772"/>
                    </a:cubicBezTo>
                    <a:cubicBezTo>
                      <a:pt x="967" y="802"/>
                      <a:pt x="1028" y="823"/>
                      <a:pt x="1092" y="823"/>
                    </a:cubicBezTo>
                    <a:cubicBezTo>
                      <a:pt x="1144" y="823"/>
                      <a:pt x="1199" y="809"/>
                      <a:pt x="1248" y="772"/>
                    </a:cubicBezTo>
                    <a:cubicBezTo>
                      <a:pt x="1329" y="691"/>
                      <a:pt x="1329" y="582"/>
                      <a:pt x="1329" y="501"/>
                    </a:cubicBezTo>
                    <a:cubicBezTo>
                      <a:pt x="1329" y="392"/>
                      <a:pt x="1329" y="284"/>
                      <a:pt x="1248" y="230"/>
                    </a:cubicBezTo>
                    <a:cubicBezTo>
                      <a:pt x="1139" y="67"/>
                      <a:pt x="977" y="40"/>
                      <a:pt x="814" y="13"/>
                    </a:cubicBezTo>
                    <a:cubicBezTo>
                      <a:pt x="760" y="13"/>
                      <a:pt x="705" y="1"/>
                      <a:pt x="6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3" name="Google Shape;953;p45"/>
              <p:cNvSpPr/>
              <p:nvPr/>
            </p:nvSpPr>
            <p:spPr>
              <a:xfrm>
                <a:off x="6125100" y="2814350"/>
                <a:ext cx="21275" cy="35675"/>
              </a:xfrm>
              <a:custGeom>
                <a:rect b="b" l="l" r="r" t="t"/>
                <a:pathLst>
                  <a:path extrusionOk="0" h="1427" w="851">
                    <a:moveTo>
                      <a:pt x="291" y="0"/>
                    </a:moveTo>
                    <a:cubicBezTo>
                      <a:pt x="1" y="0"/>
                      <a:pt x="270" y="1027"/>
                      <a:pt x="363" y="1189"/>
                    </a:cubicBezTo>
                    <a:cubicBezTo>
                      <a:pt x="390" y="1270"/>
                      <a:pt x="471" y="1379"/>
                      <a:pt x="525" y="1406"/>
                    </a:cubicBezTo>
                    <a:cubicBezTo>
                      <a:pt x="566" y="1419"/>
                      <a:pt x="620" y="1426"/>
                      <a:pt x="668" y="1426"/>
                    </a:cubicBezTo>
                    <a:cubicBezTo>
                      <a:pt x="715" y="1426"/>
                      <a:pt x="756" y="1419"/>
                      <a:pt x="769" y="1406"/>
                    </a:cubicBezTo>
                    <a:cubicBezTo>
                      <a:pt x="851" y="1324"/>
                      <a:pt x="851" y="1270"/>
                      <a:pt x="851" y="1162"/>
                    </a:cubicBezTo>
                    <a:cubicBezTo>
                      <a:pt x="851" y="917"/>
                      <a:pt x="797" y="700"/>
                      <a:pt x="742" y="483"/>
                    </a:cubicBezTo>
                    <a:cubicBezTo>
                      <a:pt x="715" y="348"/>
                      <a:pt x="634" y="185"/>
                      <a:pt x="498" y="104"/>
                    </a:cubicBezTo>
                    <a:cubicBezTo>
                      <a:pt x="410" y="31"/>
                      <a:pt x="342" y="0"/>
                      <a:pt x="2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45"/>
              <p:cNvSpPr/>
              <p:nvPr/>
            </p:nvSpPr>
            <p:spPr>
              <a:xfrm>
                <a:off x="5991075" y="2838800"/>
                <a:ext cx="20375" cy="35800"/>
              </a:xfrm>
              <a:custGeom>
                <a:rect b="b" l="l" r="r" t="t"/>
                <a:pathLst>
                  <a:path extrusionOk="0" h="1432" w="815">
                    <a:moveTo>
                      <a:pt x="467" y="1"/>
                    </a:moveTo>
                    <a:cubicBezTo>
                      <a:pt x="353" y="1"/>
                      <a:pt x="290" y="143"/>
                      <a:pt x="245" y="211"/>
                    </a:cubicBezTo>
                    <a:cubicBezTo>
                      <a:pt x="55" y="482"/>
                      <a:pt x="0" y="807"/>
                      <a:pt x="55" y="1133"/>
                    </a:cubicBezTo>
                    <a:cubicBezTo>
                      <a:pt x="82" y="1269"/>
                      <a:pt x="163" y="1404"/>
                      <a:pt x="299" y="1431"/>
                    </a:cubicBezTo>
                    <a:cubicBezTo>
                      <a:pt x="380" y="1431"/>
                      <a:pt x="462" y="1404"/>
                      <a:pt x="543" y="1350"/>
                    </a:cubicBezTo>
                    <a:cubicBezTo>
                      <a:pt x="597" y="1269"/>
                      <a:pt x="597" y="1214"/>
                      <a:pt x="651" y="1106"/>
                    </a:cubicBezTo>
                    <a:cubicBezTo>
                      <a:pt x="706" y="862"/>
                      <a:pt x="814" y="672"/>
                      <a:pt x="787" y="428"/>
                    </a:cubicBezTo>
                    <a:cubicBezTo>
                      <a:pt x="787" y="292"/>
                      <a:pt x="679" y="48"/>
                      <a:pt x="543" y="21"/>
                    </a:cubicBezTo>
                    <a:cubicBezTo>
                      <a:pt x="515" y="7"/>
                      <a:pt x="490" y="1"/>
                      <a:pt x="4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45"/>
              <p:cNvSpPr/>
              <p:nvPr/>
            </p:nvSpPr>
            <p:spPr>
              <a:xfrm>
                <a:off x="5763225" y="2740775"/>
                <a:ext cx="34400" cy="26825"/>
              </a:xfrm>
              <a:custGeom>
                <a:rect b="b" l="l" r="r" t="t"/>
                <a:pathLst>
                  <a:path extrusionOk="0" h="1073" w="1376">
                    <a:moveTo>
                      <a:pt x="1122" y="1"/>
                    </a:moveTo>
                    <a:cubicBezTo>
                      <a:pt x="870" y="1"/>
                      <a:pt x="460" y="197"/>
                      <a:pt x="326" y="280"/>
                    </a:cubicBezTo>
                    <a:cubicBezTo>
                      <a:pt x="218" y="334"/>
                      <a:pt x="164" y="416"/>
                      <a:pt x="82" y="470"/>
                    </a:cubicBezTo>
                    <a:cubicBezTo>
                      <a:pt x="28" y="578"/>
                      <a:pt x="1" y="687"/>
                      <a:pt x="28" y="795"/>
                    </a:cubicBezTo>
                    <a:cubicBezTo>
                      <a:pt x="55" y="931"/>
                      <a:pt x="191" y="1012"/>
                      <a:pt x="326" y="1067"/>
                    </a:cubicBezTo>
                    <a:cubicBezTo>
                      <a:pt x="345" y="1070"/>
                      <a:pt x="364" y="1072"/>
                      <a:pt x="383" y="1072"/>
                    </a:cubicBezTo>
                    <a:cubicBezTo>
                      <a:pt x="505" y="1072"/>
                      <a:pt x="639" y="1005"/>
                      <a:pt x="733" y="958"/>
                    </a:cubicBezTo>
                    <a:cubicBezTo>
                      <a:pt x="869" y="877"/>
                      <a:pt x="977" y="795"/>
                      <a:pt x="1086" y="660"/>
                    </a:cubicBezTo>
                    <a:cubicBezTo>
                      <a:pt x="1167" y="551"/>
                      <a:pt x="1276" y="443"/>
                      <a:pt x="1303" y="307"/>
                    </a:cubicBezTo>
                    <a:cubicBezTo>
                      <a:pt x="1376" y="77"/>
                      <a:pt x="1280" y="1"/>
                      <a:pt x="1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6" name="Google Shape;956;p45"/>
              <p:cNvSpPr/>
              <p:nvPr/>
            </p:nvSpPr>
            <p:spPr>
              <a:xfrm>
                <a:off x="5850025" y="2814350"/>
                <a:ext cx="18325" cy="20500"/>
              </a:xfrm>
              <a:custGeom>
                <a:rect b="b" l="l" r="r" t="t"/>
                <a:pathLst>
                  <a:path extrusionOk="0" h="820" w="733">
                    <a:moveTo>
                      <a:pt x="402" y="1"/>
                    </a:moveTo>
                    <a:cubicBezTo>
                      <a:pt x="173" y="1"/>
                      <a:pt x="1" y="450"/>
                      <a:pt x="1" y="619"/>
                    </a:cubicBezTo>
                    <a:cubicBezTo>
                      <a:pt x="1" y="700"/>
                      <a:pt x="55" y="755"/>
                      <a:pt x="109" y="782"/>
                    </a:cubicBezTo>
                    <a:cubicBezTo>
                      <a:pt x="146" y="806"/>
                      <a:pt x="177" y="820"/>
                      <a:pt x="205" y="820"/>
                    </a:cubicBezTo>
                    <a:cubicBezTo>
                      <a:pt x="239" y="820"/>
                      <a:pt x="269" y="800"/>
                      <a:pt x="299" y="755"/>
                    </a:cubicBezTo>
                    <a:cubicBezTo>
                      <a:pt x="489" y="646"/>
                      <a:pt x="733" y="158"/>
                      <a:pt x="489" y="22"/>
                    </a:cubicBezTo>
                    <a:cubicBezTo>
                      <a:pt x="459" y="8"/>
                      <a:pt x="430" y="1"/>
                      <a:pt x="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45"/>
              <p:cNvSpPr/>
              <p:nvPr/>
            </p:nvSpPr>
            <p:spPr>
              <a:xfrm>
                <a:off x="5797625" y="2709238"/>
                <a:ext cx="192600" cy="152625"/>
              </a:xfrm>
              <a:custGeom>
                <a:rect b="b" l="l" r="r" t="t"/>
                <a:pathLst>
                  <a:path extrusionOk="0" h="6105" w="7704">
                    <a:moveTo>
                      <a:pt x="1503" y="1"/>
                    </a:moveTo>
                    <a:cubicBezTo>
                      <a:pt x="889" y="1"/>
                      <a:pt x="343" y="179"/>
                      <a:pt x="109" y="705"/>
                    </a:cubicBezTo>
                    <a:cubicBezTo>
                      <a:pt x="0" y="950"/>
                      <a:pt x="54" y="1221"/>
                      <a:pt x="163" y="1411"/>
                    </a:cubicBezTo>
                    <a:cubicBezTo>
                      <a:pt x="543" y="2360"/>
                      <a:pt x="1383" y="3174"/>
                      <a:pt x="2089" y="3852"/>
                    </a:cubicBezTo>
                    <a:cubicBezTo>
                      <a:pt x="2577" y="4340"/>
                      <a:pt x="3119" y="4774"/>
                      <a:pt x="3689" y="5154"/>
                    </a:cubicBezTo>
                    <a:cubicBezTo>
                      <a:pt x="4479" y="5680"/>
                      <a:pt x="5370" y="6104"/>
                      <a:pt x="6290" y="6104"/>
                    </a:cubicBezTo>
                    <a:cubicBezTo>
                      <a:pt x="6318" y="6104"/>
                      <a:pt x="6346" y="6104"/>
                      <a:pt x="6374" y="6103"/>
                    </a:cubicBezTo>
                    <a:cubicBezTo>
                      <a:pt x="6781" y="6103"/>
                      <a:pt x="7242" y="5995"/>
                      <a:pt x="7486" y="5615"/>
                    </a:cubicBezTo>
                    <a:cubicBezTo>
                      <a:pt x="7703" y="5344"/>
                      <a:pt x="7703" y="4991"/>
                      <a:pt x="7622" y="4638"/>
                    </a:cubicBezTo>
                    <a:cubicBezTo>
                      <a:pt x="7486" y="4014"/>
                      <a:pt x="7079" y="3526"/>
                      <a:pt x="6673" y="3038"/>
                    </a:cubicBezTo>
                    <a:cubicBezTo>
                      <a:pt x="5832" y="2062"/>
                      <a:pt x="4910" y="1112"/>
                      <a:pt x="3716" y="543"/>
                    </a:cubicBezTo>
                    <a:cubicBezTo>
                      <a:pt x="3238" y="311"/>
                      <a:pt x="2312" y="1"/>
                      <a:pt x="1503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45"/>
              <p:cNvSpPr/>
              <p:nvPr/>
            </p:nvSpPr>
            <p:spPr>
              <a:xfrm>
                <a:off x="6314525" y="2680575"/>
                <a:ext cx="72575" cy="144775"/>
              </a:xfrm>
              <a:custGeom>
                <a:rect b="b" l="l" r="r" t="t"/>
                <a:pathLst>
                  <a:path extrusionOk="0" h="5791" w="2903">
                    <a:moveTo>
                      <a:pt x="2434" y="1"/>
                    </a:moveTo>
                    <a:cubicBezTo>
                      <a:pt x="2255" y="1"/>
                      <a:pt x="2277" y="204"/>
                      <a:pt x="2252" y="383"/>
                    </a:cubicBezTo>
                    <a:cubicBezTo>
                      <a:pt x="2062" y="1386"/>
                      <a:pt x="1764" y="2363"/>
                      <a:pt x="1302" y="3285"/>
                    </a:cubicBezTo>
                    <a:cubicBezTo>
                      <a:pt x="1031" y="3773"/>
                      <a:pt x="733" y="4288"/>
                      <a:pt x="353" y="4722"/>
                    </a:cubicBezTo>
                    <a:cubicBezTo>
                      <a:pt x="217" y="4885"/>
                      <a:pt x="82" y="5048"/>
                      <a:pt x="28" y="5265"/>
                    </a:cubicBezTo>
                    <a:cubicBezTo>
                      <a:pt x="0" y="5455"/>
                      <a:pt x="82" y="5699"/>
                      <a:pt x="272" y="5780"/>
                    </a:cubicBezTo>
                    <a:cubicBezTo>
                      <a:pt x="304" y="5787"/>
                      <a:pt x="339" y="5790"/>
                      <a:pt x="375" y="5790"/>
                    </a:cubicBezTo>
                    <a:cubicBezTo>
                      <a:pt x="491" y="5790"/>
                      <a:pt x="616" y="5755"/>
                      <a:pt x="679" y="5672"/>
                    </a:cubicBezTo>
                    <a:cubicBezTo>
                      <a:pt x="787" y="5563"/>
                      <a:pt x="868" y="5428"/>
                      <a:pt x="950" y="5319"/>
                    </a:cubicBezTo>
                    <a:cubicBezTo>
                      <a:pt x="1085" y="5048"/>
                      <a:pt x="1275" y="4804"/>
                      <a:pt x="1384" y="4533"/>
                    </a:cubicBezTo>
                    <a:cubicBezTo>
                      <a:pt x="1845" y="3773"/>
                      <a:pt x="2306" y="2959"/>
                      <a:pt x="2577" y="2064"/>
                    </a:cubicBezTo>
                    <a:cubicBezTo>
                      <a:pt x="2713" y="1549"/>
                      <a:pt x="2903" y="925"/>
                      <a:pt x="2794" y="383"/>
                    </a:cubicBezTo>
                    <a:cubicBezTo>
                      <a:pt x="2740" y="193"/>
                      <a:pt x="2659" y="30"/>
                      <a:pt x="2469" y="3"/>
                    </a:cubicBezTo>
                    <a:cubicBezTo>
                      <a:pt x="2456" y="1"/>
                      <a:pt x="2445" y="1"/>
                      <a:pt x="243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4725" lIns="94725" spcFirstLastPara="1" rIns="94725" wrap="square" tIns="94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3" name="Google Shape;96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6150" y="843825"/>
            <a:ext cx="6099300" cy="2185705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46"/>
          <p:cNvSpPr txBox="1"/>
          <p:nvPr>
            <p:ph type="title"/>
          </p:nvPr>
        </p:nvSpPr>
        <p:spPr>
          <a:xfrm>
            <a:off x="713225" y="271125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Volunteer Login</a:t>
            </a:r>
            <a:endParaRPr/>
          </a:p>
        </p:txBody>
      </p:sp>
      <p:pic>
        <p:nvPicPr>
          <p:cNvPr id="965" name="Google Shape;965;p46"/>
          <p:cNvPicPr preferRelativeResize="0"/>
          <p:nvPr/>
        </p:nvPicPr>
        <p:blipFill rotWithShape="1">
          <a:blip r:embed="rId4">
            <a:alphaModFix/>
          </a:blip>
          <a:srcRect b="0" l="0" r="0" t="17952"/>
          <a:stretch/>
        </p:blipFill>
        <p:spPr>
          <a:xfrm>
            <a:off x="602100" y="843825"/>
            <a:ext cx="2104250" cy="3741773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46"/>
          <p:cNvSpPr txBox="1"/>
          <p:nvPr>
            <p:ph idx="1" type="subTitle"/>
          </p:nvPr>
        </p:nvSpPr>
        <p:spPr>
          <a:xfrm>
            <a:off x="0" y="4662900"/>
            <a:ext cx="6099300" cy="42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Volunteer’s Mobile Device</a:t>
            </a:r>
            <a:endParaRPr sz="1500"/>
          </a:p>
        </p:txBody>
      </p:sp>
      <p:cxnSp>
        <p:nvCxnSpPr>
          <p:cNvPr id="967" name="Google Shape;967;p46"/>
          <p:cNvCxnSpPr/>
          <p:nvPr/>
        </p:nvCxnSpPr>
        <p:spPr>
          <a:xfrm flipH="1">
            <a:off x="1524375" y="1673675"/>
            <a:ext cx="1686900" cy="68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8" name="Google Shape;968;p46"/>
          <p:cNvCxnSpPr/>
          <p:nvPr/>
        </p:nvCxnSpPr>
        <p:spPr>
          <a:xfrm rot="10800000">
            <a:off x="1415325" y="2179800"/>
            <a:ext cx="1894200" cy="161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3" name="Google Shape;97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5400" y="0"/>
            <a:ext cx="2521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47"/>
          <p:cNvSpPr txBox="1"/>
          <p:nvPr/>
        </p:nvSpPr>
        <p:spPr>
          <a:xfrm>
            <a:off x="782100" y="4396025"/>
            <a:ext cx="23100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Scan a product’s barcode or expiry date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975" name="Google Shape;975;p47"/>
          <p:cNvSpPr txBox="1"/>
          <p:nvPr/>
        </p:nvSpPr>
        <p:spPr>
          <a:xfrm>
            <a:off x="5994900" y="4396025"/>
            <a:ext cx="23100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View a personal history of all items scanned by each volunteer.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976" name="Google Shape;976;p47"/>
          <p:cNvSpPr/>
          <p:nvPr/>
        </p:nvSpPr>
        <p:spPr>
          <a:xfrm>
            <a:off x="1790050" y="4680400"/>
            <a:ext cx="1658700" cy="213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977" name="Google Shape;977;p47"/>
          <p:cNvSpPr/>
          <p:nvPr/>
        </p:nvSpPr>
        <p:spPr>
          <a:xfrm rot="-10797128">
            <a:off x="5308827" y="4602450"/>
            <a:ext cx="718200" cy="213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48"/>
          <p:cNvSpPr txBox="1"/>
          <p:nvPr>
            <p:ph type="title"/>
          </p:nvPr>
        </p:nvSpPr>
        <p:spPr>
          <a:xfrm>
            <a:off x="566350" y="1999050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Scan </a:t>
            </a:r>
            <a:r>
              <a:rPr lang="en-GB"/>
              <a:t>&amp; Review</a:t>
            </a:r>
            <a:endParaRPr/>
          </a:p>
        </p:txBody>
      </p:sp>
      <p:pic>
        <p:nvPicPr>
          <p:cNvPr id="983" name="Google Shape;983;p48" title="copy_B8EFC62F-9F02-4FA8-AC7C-5453A885386B 2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7950" y="0"/>
            <a:ext cx="255444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48"/>
          <p:cNvSpPr txBox="1"/>
          <p:nvPr/>
        </p:nvSpPr>
        <p:spPr>
          <a:xfrm>
            <a:off x="3066275" y="-926400"/>
            <a:ext cx="627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49"/>
          <p:cNvSpPr txBox="1"/>
          <p:nvPr/>
        </p:nvSpPr>
        <p:spPr>
          <a:xfrm>
            <a:off x="3420625" y="1070575"/>
            <a:ext cx="50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System automatically reads + extracts the expiry date and expiry date type.</a:t>
            </a:r>
            <a:endParaRPr sz="30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990" name="Google Shape;990;p49"/>
          <p:cNvSpPr txBox="1"/>
          <p:nvPr/>
        </p:nvSpPr>
        <p:spPr>
          <a:xfrm>
            <a:off x="3354925" y="171950"/>
            <a:ext cx="50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Scan Barcode</a:t>
            </a:r>
            <a:endParaRPr sz="48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991" name="Google Shape;991;p49" title="View recent photos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75" y="0"/>
            <a:ext cx="250894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6" name="Google Shape;996;p50" title="View recent photos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600" y="65700"/>
            <a:ext cx="2446476" cy="5000402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50"/>
          <p:cNvSpPr txBox="1"/>
          <p:nvPr/>
        </p:nvSpPr>
        <p:spPr>
          <a:xfrm>
            <a:off x="3420625" y="1070575"/>
            <a:ext cx="50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System extracts barcode number and product information</a:t>
            </a:r>
            <a:endParaRPr sz="30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998" name="Google Shape;998;p50"/>
          <p:cNvSpPr txBox="1"/>
          <p:nvPr/>
        </p:nvSpPr>
        <p:spPr>
          <a:xfrm>
            <a:off x="3354925" y="171950"/>
            <a:ext cx="50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Scan Expiry Date</a:t>
            </a:r>
            <a:endParaRPr sz="4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" name="Google Shape;1003;p51" title="IMG_376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0" y="0"/>
            <a:ext cx="2483824" cy="5056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51" title="Screenshot 2026-09-18 at 11.50.4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9399" y="1005775"/>
            <a:ext cx="3028950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51" title="Screenshot 2026-09-18 at 11.50.54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9399" y="2129725"/>
            <a:ext cx="310515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51" title="Screenshot 2026-09-18 at 11.51.06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7500" y="2929825"/>
            <a:ext cx="3028950" cy="1522567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51"/>
          <p:cNvSpPr txBox="1"/>
          <p:nvPr/>
        </p:nvSpPr>
        <p:spPr>
          <a:xfrm>
            <a:off x="3354925" y="171950"/>
            <a:ext cx="50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Review + Edit Information</a:t>
            </a:r>
            <a:endParaRPr sz="30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008" name="Google Shape;1008;p51"/>
          <p:cNvSpPr txBox="1"/>
          <p:nvPr/>
        </p:nvSpPr>
        <p:spPr>
          <a:xfrm>
            <a:off x="6584550" y="120310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Expiry Date</a:t>
            </a:r>
            <a:endParaRPr sz="23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009" name="Google Shape;1009;p51"/>
          <p:cNvSpPr txBox="1"/>
          <p:nvPr/>
        </p:nvSpPr>
        <p:spPr>
          <a:xfrm>
            <a:off x="6584550" y="2165125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Expiry Date Type</a:t>
            </a:r>
            <a:endParaRPr sz="23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010" name="Google Shape;1010;p51"/>
          <p:cNvSpPr txBox="1"/>
          <p:nvPr/>
        </p:nvSpPr>
        <p:spPr>
          <a:xfrm>
            <a:off x="6584550" y="2929825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Quantity</a:t>
            </a:r>
            <a:endParaRPr sz="23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011" name="Google Shape;1011;p51"/>
          <p:cNvSpPr txBox="1"/>
          <p:nvPr/>
        </p:nvSpPr>
        <p:spPr>
          <a:xfrm>
            <a:off x="6584550" y="3694525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Confirm + Save</a:t>
            </a:r>
            <a:endParaRPr sz="23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012" name="Google Shape;1012;p51"/>
          <p:cNvCxnSpPr>
            <a:stCxn id="1008" idx="1"/>
          </p:cNvCxnSpPr>
          <p:nvPr/>
        </p:nvCxnSpPr>
        <p:spPr>
          <a:xfrm flipH="1">
            <a:off x="6096150" y="1472500"/>
            <a:ext cx="488400" cy="8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3" name="Google Shape;1013;p51"/>
          <p:cNvCxnSpPr>
            <a:stCxn id="1009" idx="1"/>
          </p:cNvCxnSpPr>
          <p:nvPr/>
        </p:nvCxnSpPr>
        <p:spPr>
          <a:xfrm flipH="1">
            <a:off x="5006550" y="2434525"/>
            <a:ext cx="1578000" cy="26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4" name="Google Shape;1014;p51"/>
          <p:cNvCxnSpPr/>
          <p:nvPr/>
        </p:nvCxnSpPr>
        <p:spPr>
          <a:xfrm flipH="1">
            <a:off x="5912250" y="3203875"/>
            <a:ext cx="672300" cy="223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5" name="Google Shape;1015;p51"/>
          <p:cNvCxnSpPr>
            <a:stCxn id="1011" idx="1"/>
          </p:cNvCxnSpPr>
          <p:nvPr/>
        </p:nvCxnSpPr>
        <p:spPr>
          <a:xfrm flipH="1">
            <a:off x="6187050" y="3963925"/>
            <a:ext cx="397500" cy="19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52"/>
          <p:cNvSpPr txBox="1"/>
          <p:nvPr>
            <p:ph type="title"/>
          </p:nvPr>
        </p:nvSpPr>
        <p:spPr>
          <a:xfrm>
            <a:off x="713225" y="348225"/>
            <a:ext cx="70290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Personal Volunteer Scan History</a:t>
            </a:r>
            <a:endParaRPr/>
          </a:p>
        </p:txBody>
      </p:sp>
      <p:sp>
        <p:nvSpPr>
          <p:cNvPr id="1021" name="Google Shape;1021;p52"/>
          <p:cNvSpPr txBox="1"/>
          <p:nvPr>
            <p:ph idx="1" type="subTitle"/>
          </p:nvPr>
        </p:nvSpPr>
        <p:spPr>
          <a:xfrm>
            <a:off x="713225" y="1790050"/>
            <a:ext cx="4294800" cy="26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id="1022" name="Google Shape;1022;p52" title="MyScan Dem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225" y="979725"/>
            <a:ext cx="5364475" cy="402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52" title="Screenshot 2026-09-18 at 11.18.1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2200" y="120825"/>
            <a:ext cx="1793050" cy="123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Google Shape;102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078" y="0"/>
            <a:ext cx="237334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0925" y="936625"/>
            <a:ext cx="2724924" cy="364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53"/>
          <p:cNvSpPr txBox="1"/>
          <p:nvPr/>
        </p:nvSpPr>
        <p:spPr>
          <a:xfrm>
            <a:off x="3100925" y="76700"/>
            <a:ext cx="50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My Scan</a:t>
            </a:r>
            <a:endParaRPr sz="30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031" name="Google Shape;1031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6374" y="801800"/>
            <a:ext cx="2100788" cy="41893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2" name="Google Shape;1032;p53"/>
          <p:cNvCxnSpPr/>
          <p:nvPr/>
        </p:nvCxnSpPr>
        <p:spPr>
          <a:xfrm flipH="1">
            <a:off x="5635525" y="555625"/>
            <a:ext cx="635100" cy="476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54"/>
          <p:cNvSpPr txBox="1"/>
          <p:nvPr>
            <p:ph type="title"/>
          </p:nvPr>
        </p:nvSpPr>
        <p:spPr>
          <a:xfrm>
            <a:off x="958650" y="463225"/>
            <a:ext cx="72267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Database Website</a:t>
            </a:r>
            <a:endParaRPr/>
          </a:p>
        </p:txBody>
      </p:sp>
      <p:pic>
        <p:nvPicPr>
          <p:cNvPr id="1038" name="Google Shape;1038;p54" title="AI Plus Website Demo #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8800" y="1035925"/>
            <a:ext cx="6566376" cy="36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55"/>
          <p:cNvSpPr txBox="1"/>
          <p:nvPr>
            <p:ph type="title"/>
          </p:nvPr>
        </p:nvSpPr>
        <p:spPr>
          <a:xfrm>
            <a:off x="2424600" y="563375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Administrator Sign-In</a:t>
            </a:r>
            <a:endParaRPr/>
          </a:p>
        </p:txBody>
      </p:sp>
      <p:sp>
        <p:nvSpPr>
          <p:cNvPr id="1044" name="Google Shape;1044;p55"/>
          <p:cNvSpPr txBox="1"/>
          <p:nvPr>
            <p:ph idx="1" type="subTitle"/>
          </p:nvPr>
        </p:nvSpPr>
        <p:spPr>
          <a:xfrm>
            <a:off x="713225" y="1257275"/>
            <a:ext cx="7091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/>
              <a:t>Sign in with food bank administrator credentials, or create an account.</a:t>
            </a:r>
            <a:endParaRPr sz="1600"/>
          </a:p>
        </p:txBody>
      </p:sp>
      <p:pic>
        <p:nvPicPr>
          <p:cNvPr id="1045" name="Google Shape;104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8200" y="1951174"/>
            <a:ext cx="2826893" cy="28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8750" y="1829975"/>
            <a:ext cx="2460150" cy="3068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7" name="Google Shape;1047;p55"/>
          <p:cNvCxnSpPr/>
          <p:nvPr/>
        </p:nvCxnSpPr>
        <p:spPr>
          <a:xfrm flipH="1">
            <a:off x="6842100" y="2353375"/>
            <a:ext cx="687300" cy="369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8" name="Google Shape;1048;p55"/>
          <p:cNvSpPr txBox="1"/>
          <p:nvPr/>
        </p:nvSpPr>
        <p:spPr>
          <a:xfrm>
            <a:off x="7633950" y="2155900"/>
            <a:ext cx="153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General Food Bank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Login Information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56"/>
          <p:cNvSpPr txBox="1"/>
          <p:nvPr>
            <p:ph type="title"/>
          </p:nvPr>
        </p:nvSpPr>
        <p:spPr>
          <a:xfrm>
            <a:off x="713225" y="1001375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Sessions</a:t>
            </a:r>
            <a:endParaRPr/>
          </a:p>
        </p:txBody>
      </p:sp>
      <p:sp>
        <p:nvSpPr>
          <p:cNvPr id="1054" name="Google Shape;1054;p56"/>
          <p:cNvSpPr txBox="1"/>
          <p:nvPr>
            <p:ph idx="1" type="subTitle"/>
          </p:nvPr>
        </p:nvSpPr>
        <p:spPr>
          <a:xfrm>
            <a:off x="713225" y="1667154"/>
            <a:ext cx="7098300" cy="10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Scanning sessions come with the purpose of ensuring security in the database. </a:t>
            </a:r>
            <a:endParaRPr sz="1400"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Administrators can create set-duration sessions for volunteers granting temporary access</a:t>
            </a:r>
            <a:endParaRPr sz="1400"/>
          </a:p>
        </p:txBody>
      </p:sp>
      <p:pic>
        <p:nvPicPr>
          <p:cNvPr id="1055" name="Google Shape;105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782" y="2792800"/>
            <a:ext cx="6915181" cy="1963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6" name="Google Shape;1056;p56"/>
          <p:cNvCxnSpPr/>
          <p:nvPr/>
        </p:nvCxnSpPr>
        <p:spPr>
          <a:xfrm>
            <a:off x="6421575" y="2513650"/>
            <a:ext cx="198600" cy="581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57"/>
          <p:cNvSpPr txBox="1"/>
          <p:nvPr>
            <p:ph type="title"/>
          </p:nvPr>
        </p:nvSpPr>
        <p:spPr>
          <a:xfrm>
            <a:off x="713225" y="1001375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Sessions</a:t>
            </a:r>
            <a:endParaRPr/>
          </a:p>
        </p:txBody>
      </p:sp>
      <p:pic>
        <p:nvPicPr>
          <p:cNvPr id="1062" name="Google Shape;106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950" y="2001752"/>
            <a:ext cx="6761500" cy="2484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3" name="Google Shape;1063;p57"/>
          <p:cNvCxnSpPr/>
          <p:nvPr/>
        </p:nvCxnSpPr>
        <p:spPr>
          <a:xfrm>
            <a:off x="1454200" y="3146175"/>
            <a:ext cx="646200" cy="516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4" name="Google Shape;1064;p57"/>
          <p:cNvSpPr txBox="1"/>
          <p:nvPr/>
        </p:nvSpPr>
        <p:spPr>
          <a:xfrm>
            <a:off x="428000" y="2720675"/>
            <a:ext cx="12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Volunteer Code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" name="Google Shape;106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125" y="2537413"/>
            <a:ext cx="1986625" cy="166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58"/>
          <p:cNvSpPr txBox="1"/>
          <p:nvPr>
            <p:ph type="title"/>
          </p:nvPr>
        </p:nvSpPr>
        <p:spPr>
          <a:xfrm>
            <a:off x="713225" y="1001375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Sessions</a:t>
            </a:r>
            <a:endParaRPr/>
          </a:p>
        </p:txBody>
      </p:sp>
      <p:sp>
        <p:nvSpPr>
          <p:cNvPr id="1071" name="Google Shape;1071;p58"/>
          <p:cNvSpPr txBox="1"/>
          <p:nvPr>
            <p:ph idx="1" type="subTitle"/>
          </p:nvPr>
        </p:nvSpPr>
        <p:spPr>
          <a:xfrm>
            <a:off x="713225" y="1634200"/>
            <a:ext cx="7098300" cy="7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/>
              <a:t>If needed, sessions can be ended early, which will boot all volunteers out of their mobile apps.</a:t>
            </a:r>
            <a:endParaRPr sz="1400"/>
          </a:p>
        </p:txBody>
      </p:sp>
      <p:cxnSp>
        <p:nvCxnSpPr>
          <p:cNvPr id="1072" name="Google Shape;1072;p58"/>
          <p:cNvCxnSpPr/>
          <p:nvPr/>
        </p:nvCxnSpPr>
        <p:spPr>
          <a:xfrm rot="10800000">
            <a:off x="1988400" y="3974375"/>
            <a:ext cx="154200" cy="573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73" name="Google Shape;1073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1763" y="2671475"/>
            <a:ext cx="2635900" cy="1343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4" name="Google Shape;1074;p58"/>
          <p:cNvCxnSpPr/>
          <p:nvPr/>
        </p:nvCxnSpPr>
        <p:spPr>
          <a:xfrm flipH="1" rot="10800000">
            <a:off x="5008025" y="3877250"/>
            <a:ext cx="85200" cy="538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75" name="Google Shape;1075;p58"/>
          <p:cNvSpPr txBox="1"/>
          <p:nvPr/>
        </p:nvSpPr>
        <p:spPr>
          <a:xfrm>
            <a:off x="4487325" y="4471625"/>
            <a:ext cx="251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Confirm Button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076" name="Google Shape;1076;p58"/>
          <p:cNvPicPr preferRelativeResize="0"/>
          <p:nvPr/>
        </p:nvPicPr>
        <p:blipFill rotWithShape="1">
          <a:blip r:embed="rId5">
            <a:alphaModFix/>
          </a:blip>
          <a:srcRect b="25505" l="0" r="0" t="23576"/>
          <a:stretch/>
        </p:blipFill>
        <p:spPr>
          <a:xfrm>
            <a:off x="6233700" y="2053133"/>
            <a:ext cx="2260749" cy="2494843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58"/>
          <p:cNvSpPr txBox="1"/>
          <p:nvPr/>
        </p:nvSpPr>
        <p:spPr>
          <a:xfrm>
            <a:off x="6233700" y="4682125"/>
            <a:ext cx="261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Mobile view after termination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59"/>
          <p:cNvSpPr txBox="1"/>
          <p:nvPr/>
        </p:nvSpPr>
        <p:spPr>
          <a:xfrm>
            <a:off x="267000" y="1542125"/>
            <a:ext cx="148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Status counts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083" name="Google Shape;108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2562" y="1284438"/>
            <a:ext cx="5477464" cy="36708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4" name="Google Shape;1084;p59"/>
          <p:cNvCxnSpPr/>
          <p:nvPr/>
        </p:nvCxnSpPr>
        <p:spPr>
          <a:xfrm flipH="1" rot="10800000">
            <a:off x="1413450" y="1718825"/>
            <a:ext cx="550200" cy="15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5" name="Google Shape;1085;p59"/>
          <p:cNvSpPr txBox="1"/>
          <p:nvPr>
            <p:ph type="title"/>
          </p:nvPr>
        </p:nvSpPr>
        <p:spPr>
          <a:xfrm>
            <a:off x="2480625" y="249950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Product Viewing</a:t>
            </a:r>
            <a:endParaRPr/>
          </a:p>
        </p:txBody>
      </p:sp>
      <p:cxnSp>
        <p:nvCxnSpPr>
          <p:cNvPr id="1086" name="Google Shape;1086;p59"/>
          <p:cNvCxnSpPr/>
          <p:nvPr/>
        </p:nvCxnSpPr>
        <p:spPr>
          <a:xfrm rot="10800000">
            <a:off x="7431500" y="2129200"/>
            <a:ext cx="476400" cy="53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7" name="Google Shape;1087;p59"/>
          <p:cNvSpPr txBox="1"/>
          <p:nvPr/>
        </p:nvSpPr>
        <p:spPr>
          <a:xfrm>
            <a:off x="7981950" y="1971100"/>
            <a:ext cx="110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Filters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088" name="Google Shape;1088;p59"/>
          <p:cNvCxnSpPr/>
          <p:nvPr/>
        </p:nvCxnSpPr>
        <p:spPr>
          <a:xfrm rot="10800000">
            <a:off x="6133925" y="2340325"/>
            <a:ext cx="1805700" cy="328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9" name="Google Shape;1089;p59"/>
          <p:cNvSpPr txBox="1"/>
          <p:nvPr/>
        </p:nvSpPr>
        <p:spPr>
          <a:xfrm>
            <a:off x="7981950" y="2499775"/>
            <a:ext cx="114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Search Bar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090" name="Google Shape;1090;p59"/>
          <p:cNvCxnSpPr/>
          <p:nvPr/>
        </p:nvCxnSpPr>
        <p:spPr>
          <a:xfrm rot="10800000">
            <a:off x="7287575" y="3234100"/>
            <a:ext cx="476400" cy="53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91" name="Google Shape;1091;p59"/>
          <p:cNvSpPr txBox="1"/>
          <p:nvPr/>
        </p:nvSpPr>
        <p:spPr>
          <a:xfrm>
            <a:off x="7763975" y="3076000"/>
            <a:ext cx="1301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Delete Button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092" name="Google Shape;1092;p59"/>
          <p:cNvSpPr txBox="1"/>
          <p:nvPr/>
        </p:nvSpPr>
        <p:spPr>
          <a:xfrm>
            <a:off x="1906350" y="822650"/>
            <a:ext cx="570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All information stored in a backend database are displayed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60"/>
          <p:cNvSpPr txBox="1"/>
          <p:nvPr>
            <p:ph type="title"/>
          </p:nvPr>
        </p:nvSpPr>
        <p:spPr>
          <a:xfrm>
            <a:off x="2501325" y="425950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Product Viewing</a:t>
            </a:r>
            <a:endParaRPr/>
          </a:p>
        </p:txBody>
      </p:sp>
      <p:pic>
        <p:nvPicPr>
          <p:cNvPr id="1098" name="Google Shape;109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0825" y="1819548"/>
            <a:ext cx="3913726" cy="174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050" y="1208625"/>
            <a:ext cx="3549700" cy="296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60"/>
          <p:cNvSpPr/>
          <p:nvPr/>
        </p:nvSpPr>
        <p:spPr>
          <a:xfrm>
            <a:off x="1814975" y="3261325"/>
            <a:ext cx="412800" cy="3492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101" name="Google Shape;1101;p60"/>
          <p:cNvCxnSpPr>
            <a:stCxn id="1100" idx="6"/>
          </p:cNvCxnSpPr>
          <p:nvPr/>
        </p:nvCxnSpPr>
        <p:spPr>
          <a:xfrm flipH="1" rot="10800000">
            <a:off x="2227775" y="2871925"/>
            <a:ext cx="2640600" cy="564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02" name="Google Shape;1102;p60"/>
          <p:cNvSpPr txBox="1"/>
          <p:nvPr/>
        </p:nvSpPr>
        <p:spPr>
          <a:xfrm>
            <a:off x="4950925" y="3725100"/>
            <a:ext cx="4099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For security purposes, all products tracked include the names of the volunteers that scanned them, along with the date and time of scan.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61"/>
          <p:cNvSpPr txBox="1"/>
          <p:nvPr>
            <p:ph type="title"/>
          </p:nvPr>
        </p:nvSpPr>
        <p:spPr>
          <a:xfrm>
            <a:off x="2501325" y="425950"/>
            <a:ext cx="429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Removing Products</a:t>
            </a:r>
            <a:endParaRPr/>
          </a:p>
        </p:txBody>
      </p:sp>
      <p:pic>
        <p:nvPicPr>
          <p:cNvPr id="1108" name="Google Shape;110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612" y="1315600"/>
            <a:ext cx="6086676" cy="1803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9" name="Google Shape;1109;p61"/>
          <p:cNvCxnSpPr/>
          <p:nvPr/>
        </p:nvCxnSpPr>
        <p:spPr>
          <a:xfrm flipH="1">
            <a:off x="6472675" y="1520743"/>
            <a:ext cx="393600" cy="31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0" name="Google Shape;1110;p61"/>
          <p:cNvSpPr txBox="1"/>
          <p:nvPr/>
        </p:nvSpPr>
        <p:spPr>
          <a:xfrm>
            <a:off x="6963600" y="1259293"/>
            <a:ext cx="2035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Clicking the delete button will open a display below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111" name="Google Shape;111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9572" y="3370039"/>
            <a:ext cx="3030999" cy="1485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2" name="Google Shape;1112;p61"/>
          <p:cNvCxnSpPr/>
          <p:nvPr/>
        </p:nvCxnSpPr>
        <p:spPr>
          <a:xfrm flipH="1" rot="10800000">
            <a:off x="3698200" y="4279275"/>
            <a:ext cx="411000" cy="96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3" name="Google Shape;1113;p61"/>
          <p:cNvSpPr txBox="1"/>
          <p:nvPr/>
        </p:nvSpPr>
        <p:spPr>
          <a:xfrm>
            <a:off x="2642150" y="4125375"/>
            <a:ext cx="1128600" cy="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Confirmation Screen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114" name="Google Shape;1114;p61"/>
          <p:cNvCxnSpPr/>
          <p:nvPr/>
        </p:nvCxnSpPr>
        <p:spPr>
          <a:xfrm flipH="1" rot="10800000">
            <a:off x="1296225" y="2894961"/>
            <a:ext cx="62100" cy="497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5" name="Google Shape;1115;p61"/>
          <p:cNvSpPr txBox="1"/>
          <p:nvPr/>
        </p:nvSpPr>
        <p:spPr>
          <a:xfrm>
            <a:off x="224750" y="3392048"/>
            <a:ext cx="5963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Enter a reason for removal</a:t>
            </a:r>
            <a:endParaRPr sz="12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0" name="Google Shape;112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9075" y="1178776"/>
            <a:ext cx="5075176" cy="6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p62"/>
          <p:cNvSpPr txBox="1"/>
          <p:nvPr>
            <p:ph type="title"/>
          </p:nvPr>
        </p:nvSpPr>
        <p:spPr>
          <a:xfrm>
            <a:off x="2104800" y="415600"/>
            <a:ext cx="4934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Distributed/Removed List</a:t>
            </a:r>
            <a:endParaRPr/>
          </a:p>
        </p:txBody>
      </p:sp>
      <p:cxnSp>
        <p:nvCxnSpPr>
          <p:cNvPr id="1122" name="Google Shape;1122;p62"/>
          <p:cNvCxnSpPr/>
          <p:nvPr/>
        </p:nvCxnSpPr>
        <p:spPr>
          <a:xfrm flipH="1">
            <a:off x="6110525" y="1764350"/>
            <a:ext cx="62100" cy="507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3" name="Google Shape;1123;p62"/>
          <p:cNvSpPr/>
          <p:nvPr/>
        </p:nvSpPr>
        <p:spPr>
          <a:xfrm>
            <a:off x="5396125" y="1267250"/>
            <a:ext cx="1498200" cy="497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124" name="Google Shape;1124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9463" y="2271650"/>
            <a:ext cx="4934399" cy="2224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63"/>
          <p:cNvSpPr txBox="1"/>
          <p:nvPr>
            <p:ph type="title"/>
          </p:nvPr>
        </p:nvSpPr>
        <p:spPr>
          <a:xfrm>
            <a:off x="592600" y="2886600"/>
            <a:ext cx="3360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/>
              <a:t>Design Process</a:t>
            </a:r>
            <a:endParaRPr sz="4200"/>
          </a:p>
        </p:txBody>
      </p:sp>
      <p:sp>
        <p:nvSpPr>
          <p:cNvPr id="1130" name="Google Shape;1130;p63"/>
          <p:cNvSpPr txBox="1"/>
          <p:nvPr>
            <p:ph idx="2" type="title"/>
          </p:nvPr>
        </p:nvSpPr>
        <p:spPr>
          <a:xfrm>
            <a:off x="592600" y="1321975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03</a:t>
            </a:r>
            <a:endParaRPr/>
          </a:p>
        </p:txBody>
      </p:sp>
      <p:sp>
        <p:nvSpPr>
          <p:cNvPr id="1131" name="Google Shape;1131;p63"/>
          <p:cNvSpPr/>
          <p:nvPr/>
        </p:nvSpPr>
        <p:spPr>
          <a:xfrm flipH="1">
            <a:off x="8720408" y="79221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32" name="Google Shape;1132;p63"/>
          <p:cNvCxnSpPr/>
          <p:nvPr/>
        </p:nvCxnSpPr>
        <p:spPr>
          <a:xfrm>
            <a:off x="709313" y="2443263"/>
            <a:ext cx="1974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3" name="Google Shape;1133;p63"/>
          <p:cNvSpPr/>
          <p:nvPr/>
        </p:nvSpPr>
        <p:spPr>
          <a:xfrm flipH="1">
            <a:off x="4266664" y="845346"/>
            <a:ext cx="4342422" cy="3787743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4" name="Google Shape;1134;p63" title="8F905DA1-D887-44B4-9C22-CCB2A5C1CC21.jpeg"/>
          <p:cNvPicPr preferRelativeResize="0"/>
          <p:nvPr/>
        </p:nvPicPr>
        <p:blipFill rotWithShape="1">
          <a:blip r:embed="rId3">
            <a:alphaModFix/>
          </a:blip>
          <a:srcRect b="18150" l="0" r="0" t="24848"/>
          <a:stretch/>
        </p:blipFill>
        <p:spPr>
          <a:xfrm>
            <a:off x="4933225" y="755275"/>
            <a:ext cx="3927300" cy="39231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35" name="Google Shape;1135;p63"/>
          <p:cNvGrpSpPr/>
          <p:nvPr/>
        </p:nvGrpSpPr>
        <p:grpSpPr>
          <a:xfrm>
            <a:off x="5321788" y="3811013"/>
            <a:ext cx="2312613" cy="867300"/>
            <a:chOff x="1577500" y="3913525"/>
            <a:chExt cx="2312613" cy="867300"/>
          </a:xfrm>
        </p:grpSpPr>
        <p:grpSp>
          <p:nvGrpSpPr>
            <p:cNvPr id="1136" name="Google Shape;1136;p63"/>
            <p:cNvGrpSpPr/>
            <p:nvPr/>
          </p:nvGrpSpPr>
          <p:grpSpPr>
            <a:xfrm>
              <a:off x="3308388" y="3913525"/>
              <a:ext cx="581725" cy="569750"/>
              <a:chOff x="6136175" y="1866925"/>
              <a:chExt cx="581725" cy="569750"/>
            </a:xfrm>
          </p:grpSpPr>
          <p:sp>
            <p:nvSpPr>
              <p:cNvPr id="1137" name="Google Shape;1137;p63"/>
              <p:cNvSpPr/>
              <p:nvPr/>
            </p:nvSpPr>
            <p:spPr>
              <a:xfrm>
                <a:off x="6312500" y="1871900"/>
                <a:ext cx="185125" cy="148125"/>
              </a:xfrm>
              <a:custGeom>
                <a:rect b="b" l="l" r="r" t="t"/>
                <a:pathLst>
                  <a:path extrusionOk="0" h="5925" w="7405">
                    <a:moveTo>
                      <a:pt x="3450" y="1"/>
                    </a:moveTo>
                    <a:cubicBezTo>
                      <a:pt x="2769" y="1"/>
                      <a:pt x="2097" y="141"/>
                      <a:pt x="1519" y="479"/>
                    </a:cubicBezTo>
                    <a:cubicBezTo>
                      <a:pt x="624" y="995"/>
                      <a:pt x="0" y="1971"/>
                      <a:pt x="54" y="3002"/>
                    </a:cubicBezTo>
                    <a:cubicBezTo>
                      <a:pt x="136" y="3843"/>
                      <a:pt x="624" y="4629"/>
                      <a:pt x="1302" y="5118"/>
                    </a:cubicBezTo>
                    <a:cubicBezTo>
                      <a:pt x="2002" y="5653"/>
                      <a:pt x="2842" y="5924"/>
                      <a:pt x="3662" y="5924"/>
                    </a:cubicBezTo>
                    <a:cubicBezTo>
                      <a:pt x="4877" y="5924"/>
                      <a:pt x="6046" y="5329"/>
                      <a:pt x="6645" y="4114"/>
                    </a:cubicBezTo>
                    <a:cubicBezTo>
                      <a:pt x="7405" y="2487"/>
                      <a:pt x="7052" y="968"/>
                      <a:pt x="5289" y="317"/>
                    </a:cubicBezTo>
                    <a:cubicBezTo>
                      <a:pt x="4716" y="121"/>
                      <a:pt x="4079" y="1"/>
                      <a:pt x="34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8" name="Google Shape;1138;p63"/>
              <p:cNvSpPr/>
              <p:nvPr/>
            </p:nvSpPr>
            <p:spPr>
              <a:xfrm>
                <a:off x="6265025" y="1866925"/>
                <a:ext cx="425200" cy="434675"/>
              </a:xfrm>
              <a:custGeom>
                <a:rect b="b" l="l" r="r" t="t"/>
                <a:pathLst>
                  <a:path extrusionOk="0" fill="none" h="17387" w="17008">
                    <a:moveTo>
                      <a:pt x="17007" y="0"/>
                    </a:moveTo>
                    <a:cubicBezTo>
                      <a:pt x="9087" y="2821"/>
                      <a:pt x="2631" y="9439"/>
                      <a:pt x="0" y="17387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63"/>
              <p:cNvSpPr/>
              <p:nvPr/>
            </p:nvSpPr>
            <p:spPr>
              <a:xfrm>
                <a:off x="6446075" y="1928625"/>
                <a:ext cx="97000" cy="12900"/>
              </a:xfrm>
              <a:custGeom>
                <a:rect b="b" l="l" r="r" t="t"/>
                <a:pathLst>
                  <a:path extrusionOk="0" fill="none" h="516" w="3880">
                    <a:moveTo>
                      <a:pt x="3879" y="516"/>
                    </a:moveTo>
                    <a:cubicBezTo>
                      <a:pt x="2686" y="218"/>
                      <a:pt x="1221" y="1"/>
                      <a:pt x="1" y="109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63"/>
              <p:cNvSpPr/>
              <p:nvPr/>
            </p:nvSpPr>
            <p:spPr>
              <a:xfrm>
                <a:off x="6590500" y="1917100"/>
                <a:ext cx="35975" cy="221075"/>
              </a:xfrm>
              <a:custGeom>
                <a:rect b="b" l="l" r="r" t="t"/>
                <a:pathLst>
                  <a:path extrusionOk="0" fill="none" h="8843" w="1439">
                    <a:moveTo>
                      <a:pt x="1" y="0"/>
                    </a:moveTo>
                    <a:cubicBezTo>
                      <a:pt x="1032" y="2821"/>
                      <a:pt x="1438" y="5859"/>
                      <a:pt x="1113" y="884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1" name="Google Shape;1141;p63"/>
              <p:cNvSpPr/>
              <p:nvPr/>
            </p:nvSpPr>
            <p:spPr>
              <a:xfrm>
                <a:off x="6371475" y="2109675"/>
                <a:ext cx="90900" cy="169550"/>
              </a:xfrm>
              <a:custGeom>
                <a:rect b="b" l="l" r="r" t="t"/>
                <a:pathLst>
                  <a:path extrusionOk="0" fill="none" h="6782" w="3636">
                    <a:moveTo>
                      <a:pt x="1" y="1"/>
                    </a:moveTo>
                    <a:cubicBezTo>
                      <a:pt x="1900" y="1818"/>
                      <a:pt x="3147" y="4151"/>
                      <a:pt x="3636" y="6782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63"/>
              <p:cNvSpPr/>
              <p:nvPr/>
            </p:nvSpPr>
            <p:spPr>
              <a:xfrm>
                <a:off x="6241300" y="2050000"/>
                <a:ext cx="163425" cy="37325"/>
              </a:xfrm>
              <a:custGeom>
                <a:rect b="b" l="l" r="r" t="t"/>
                <a:pathLst>
                  <a:path extrusionOk="0" fill="none" h="1493" w="6537">
                    <a:moveTo>
                      <a:pt x="6537" y="435"/>
                    </a:moveTo>
                    <a:cubicBezTo>
                      <a:pt x="4286" y="1"/>
                      <a:pt x="1980" y="380"/>
                      <a:pt x="0" y="149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63"/>
              <p:cNvSpPr/>
              <p:nvPr/>
            </p:nvSpPr>
            <p:spPr>
              <a:xfrm>
                <a:off x="6398600" y="1892000"/>
                <a:ext cx="75300" cy="74125"/>
              </a:xfrm>
              <a:custGeom>
                <a:rect b="b" l="l" r="r" t="t"/>
                <a:pathLst>
                  <a:path extrusionOk="0" h="2965" w="3012">
                    <a:moveTo>
                      <a:pt x="1032" y="1"/>
                    </a:moveTo>
                    <a:cubicBezTo>
                      <a:pt x="1167" y="354"/>
                      <a:pt x="1113" y="733"/>
                      <a:pt x="977" y="1032"/>
                    </a:cubicBezTo>
                    <a:cubicBezTo>
                      <a:pt x="760" y="679"/>
                      <a:pt x="408" y="462"/>
                      <a:pt x="28" y="326"/>
                    </a:cubicBezTo>
                    <a:lnTo>
                      <a:pt x="28" y="326"/>
                    </a:lnTo>
                    <a:cubicBezTo>
                      <a:pt x="1" y="543"/>
                      <a:pt x="28" y="815"/>
                      <a:pt x="164" y="1059"/>
                    </a:cubicBezTo>
                    <a:cubicBezTo>
                      <a:pt x="299" y="1276"/>
                      <a:pt x="543" y="1438"/>
                      <a:pt x="787" y="1466"/>
                    </a:cubicBezTo>
                    <a:cubicBezTo>
                      <a:pt x="435" y="1574"/>
                      <a:pt x="136" y="1872"/>
                      <a:pt x="28" y="2225"/>
                    </a:cubicBezTo>
                    <a:cubicBezTo>
                      <a:pt x="163" y="2304"/>
                      <a:pt x="322" y="2345"/>
                      <a:pt x="479" y="2345"/>
                    </a:cubicBezTo>
                    <a:cubicBezTo>
                      <a:pt x="699" y="2345"/>
                      <a:pt x="916" y="2264"/>
                      <a:pt x="1059" y="2089"/>
                    </a:cubicBezTo>
                    <a:cubicBezTo>
                      <a:pt x="1059" y="2361"/>
                      <a:pt x="1194" y="2659"/>
                      <a:pt x="1357" y="2849"/>
                    </a:cubicBezTo>
                    <a:cubicBezTo>
                      <a:pt x="1424" y="2916"/>
                      <a:pt x="1473" y="2964"/>
                      <a:pt x="1548" y="2964"/>
                    </a:cubicBezTo>
                    <a:cubicBezTo>
                      <a:pt x="1564" y="2964"/>
                      <a:pt x="1582" y="2962"/>
                      <a:pt x="1601" y="2957"/>
                    </a:cubicBezTo>
                    <a:cubicBezTo>
                      <a:pt x="1655" y="2930"/>
                      <a:pt x="1710" y="2849"/>
                      <a:pt x="1710" y="2795"/>
                    </a:cubicBezTo>
                    <a:cubicBezTo>
                      <a:pt x="1764" y="2551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78" y="2134"/>
                      <a:pt x="2106" y="2182"/>
                      <a:pt x="2322" y="2182"/>
                    </a:cubicBezTo>
                    <a:cubicBezTo>
                      <a:pt x="2580" y="2182"/>
                      <a:pt x="2820" y="2114"/>
                      <a:pt x="3012" y="1981"/>
                    </a:cubicBezTo>
                    <a:lnTo>
                      <a:pt x="1900" y="1574"/>
                    </a:lnTo>
                    <a:cubicBezTo>
                      <a:pt x="2171" y="1276"/>
                      <a:pt x="2306" y="842"/>
                      <a:pt x="2252" y="435"/>
                    </a:cubicBezTo>
                    <a:lnTo>
                      <a:pt x="2252" y="435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62"/>
                      <a:pt x="1330" y="109"/>
                      <a:pt x="10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4" name="Google Shape;1144;p63"/>
              <p:cNvSpPr/>
              <p:nvPr/>
            </p:nvSpPr>
            <p:spPr>
              <a:xfrm>
                <a:off x="6368775" y="2228175"/>
                <a:ext cx="191250" cy="151600"/>
              </a:xfrm>
              <a:custGeom>
                <a:rect b="b" l="l" r="r" t="t"/>
                <a:pathLst>
                  <a:path extrusionOk="0" h="6064" w="7650">
                    <a:moveTo>
                      <a:pt x="3692" y="1"/>
                    </a:moveTo>
                    <a:cubicBezTo>
                      <a:pt x="2942" y="1"/>
                      <a:pt x="2188" y="168"/>
                      <a:pt x="1546" y="550"/>
                    </a:cubicBezTo>
                    <a:cubicBezTo>
                      <a:pt x="651" y="1092"/>
                      <a:pt x="0" y="2096"/>
                      <a:pt x="109" y="3154"/>
                    </a:cubicBezTo>
                    <a:cubicBezTo>
                      <a:pt x="190" y="4022"/>
                      <a:pt x="760" y="4808"/>
                      <a:pt x="1465" y="5324"/>
                    </a:cubicBezTo>
                    <a:cubicBezTo>
                      <a:pt x="2153" y="5813"/>
                      <a:pt x="2973" y="6063"/>
                      <a:pt x="3776" y="6063"/>
                    </a:cubicBezTo>
                    <a:cubicBezTo>
                      <a:pt x="5063" y="6063"/>
                      <a:pt x="6305" y="5422"/>
                      <a:pt x="6890" y="4103"/>
                    </a:cubicBezTo>
                    <a:cubicBezTo>
                      <a:pt x="7649" y="2394"/>
                      <a:pt x="7188" y="848"/>
                      <a:pt x="5371" y="279"/>
                    </a:cubicBezTo>
                    <a:cubicBezTo>
                      <a:pt x="4850" y="101"/>
                      <a:pt x="4272" y="1"/>
                      <a:pt x="3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63"/>
              <p:cNvSpPr/>
              <p:nvPr/>
            </p:nvSpPr>
            <p:spPr>
              <a:xfrm>
                <a:off x="6410825" y="2191050"/>
                <a:ext cx="75275" cy="75300"/>
              </a:xfrm>
              <a:custGeom>
                <a:rect b="b" l="l" r="r" t="t"/>
                <a:pathLst>
                  <a:path extrusionOk="0" h="3012" w="3011">
                    <a:moveTo>
                      <a:pt x="2170" y="0"/>
                    </a:moveTo>
                    <a:lnTo>
                      <a:pt x="2170" y="0"/>
                    </a:lnTo>
                    <a:cubicBezTo>
                      <a:pt x="1980" y="353"/>
                      <a:pt x="1817" y="706"/>
                      <a:pt x="1655" y="1085"/>
                    </a:cubicBezTo>
                    <a:cubicBezTo>
                      <a:pt x="1403" y="783"/>
                      <a:pt x="1011" y="621"/>
                      <a:pt x="631" y="621"/>
                    </a:cubicBezTo>
                    <a:cubicBezTo>
                      <a:pt x="601" y="621"/>
                      <a:pt x="572" y="622"/>
                      <a:pt x="543" y="624"/>
                    </a:cubicBezTo>
                    <a:cubicBezTo>
                      <a:pt x="597" y="868"/>
                      <a:pt x="705" y="1113"/>
                      <a:pt x="841" y="1302"/>
                    </a:cubicBezTo>
                    <a:cubicBezTo>
                      <a:pt x="488" y="1302"/>
                      <a:pt x="136" y="1519"/>
                      <a:pt x="0" y="1818"/>
                    </a:cubicBezTo>
                    <a:cubicBezTo>
                      <a:pt x="102" y="1784"/>
                      <a:pt x="210" y="1768"/>
                      <a:pt x="318" y="1768"/>
                    </a:cubicBezTo>
                    <a:cubicBezTo>
                      <a:pt x="556" y="1768"/>
                      <a:pt x="799" y="1842"/>
                      <a:pt x="1004" y="1953"/>
                    </a:cubicBezTo>
                    <a:cubicBezTo>
                      <a:pt x="678" y="2143"/>
                      <a:pt x="407" y="2469"/>
                      <a:pt x="190" y="2821"/>
                    </a:cubicBezTo>
                    <a:cubicBezTo>
                      <a:pt x="286" y="2853"/>
                      <a:pt x="387" y="2869"/>
                      <a:pt x="488" y="2869"/>
                    </a:cubicBezTo>
                    <a:cubicBezTo>
                      <a:pt x="644" y="2869"/>
                      <a:pt x="802" y="2833"/>
                      <a:pt x="949" y="2767"/>
                    </a:cubicBezTo>
                    <a:cubicBezTo>
                      <a:pt x="1166" y="2631"/>
                      <a:pt x="1356" y="2442"/>
                      <a:pt x="1411" y="2198"/>
                    </a:cubicBezTo>
                    <a:cubicBezTo>
                      <a:pt x="1492" y="2577"/>
                      <a:pt x="1763" y="2876"/>
                      <a:pt x="2089" y="3011"/>
                    </a:cubicBezTo>
                    <a:cubicBezTo>
                      <a:pt x="2333" y="2713"/>
                      <a:pt x="2333" y="2252"/>
                      <a:pt x="2062" y="1981"/>
                    </a:cubicBezTo>
                    <a:lnTo>
                      <a:pt x="2062" y="1981"/>
                    </a:lnTo>
                    <a:cubicBezTo>
                      <a:pt x="2110" y="1990"/>
                      <a:pt x="2158" y="1995"/>
                      <a:pt x="2208" y="1995"/>
                    </a:cubicBezTo>
                    <a:cubicBezTo>
                      <a:pt x="2437" y="1995"/>
                      <a:pt x="2674" y="1897"/>
                      <a:pt x="2875" y="1764"/>
                    </a:cubicBezTo>
                    <a:cubicBezTo>
                      <a:pt x="2929" y="1682"/>
                      <a:pt x="3011" y="1628"/>
                      <a:pt x="2984" y="1547"/>
                    </a:cubicBezTo>
                    <a:cubicBezTo>
                      <a:pt x="2929" y="1492"/>
                      <a:pt x="2875" y="1438"/>
                      <a:pt x="2848" y="1411"/>
                    </a:cubicBezTo>
                    <a:cubicBezTo>
                      <a:pt x="2717" y="1353"/>
                      <a:pt x="2579" y="1326"/>
                      <a:pt x="2441" y="1326"/>
                    </a:cubicBezTo>
                    <a:cubicBezTo>
                      <a:pt x="2321" y="1326"/>
                      <a:pt x="2202" y="1346"/>
                      <a:pt x="2089" y="1384"/>
                    </a:cubicBezTo>
                    <a:cubicBezTo>
                      <a:pt x="2333" y="896"/>
                      <a:pt x="2360" y="407"/>
                      <a:pt x="21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63"/>
              <p:cNvSpPr/>
              <p:nvPr/>
            </p:nvSpPr>
            <p:spPr>
              <a:xfrm>
                <a:off x="6517275" y="2068850"/>
                <a:ext cx="200625" cy="173325"/>
              </a:xfrm>
              <a:custGeom>
                <a:rect b="b" l="l" r="r" t="t"/>
                <a:pathLst>
                  <a:path extrusionOk="0" h="6933" w="8025">
                    <a:moveTo>
                      <a:pt x="5046" y="1"/>
                    </a:moveTo>
                    <a:cubicBezTo>
                      <a:pt x="4975" y="1"/>
                      <a:pt x="4902" y="2"/>
                      <a:pt x="4829" y="6"/>
                    </a:cubicBezTo>
                    <a:cubicBezTo>
                      <a:pt x="3391" y="88"/>
                      <a:pt x="1872" y="684"/>
                      <a:pt x="950" y="1823"/>
                    </a:cubicBezTo>
                    <a:cubicBezTo>
                      <a:pt x="245" y="2746"/>
                      <a:pt x="1" y="4021"/>
                      <a:pt x="516" y="5078"/>
                    </a:cubicBezTo>
                    <a:cubicBezTo>
                      <a:pt x="950" y="5973"/>
                      <a:pt x="1845" y="6543"/>
                      <a:pt x="2740" y="6787"/>
                    </a:cubicBezTo>
                    <a:cubicBezTo>
                      <a:pt x="3114" y="6885"/>
                      <a:pt x="3494" y="6932"/>
                      <a:pt x="3869" y="6932"/>
                    </a:cubicBezTo>
                    <a:cubicBezTo>
                      <a:pt x="5884" y="6932"/>
                      <a:pt x="7756" y="5569"/>
                      <a:pt x="7894" y="3397"/>
                    </a:cubicBezTo>
                    <a:cubicBezTo>
                      <a:pt x="8024" y="1433"/>
                      <a:pt x="7018" y="1"/>
                      <a:pt x="504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63"/>
              <p:cNvSpPr/>
              <p:nvPr/>
            </p:nvSpPr>
            <p:spPr>
              <a:xfrm>
                <a:off x="6578975" y="2047300"/>
                <a:ext cx="84800" cy="66975"/>
              </a:xfrm>
              <a:custGeom>
                <a:rect b="b" l="l" r="r" t="t"/>
                <a:pathLst>
                  <a:path extrusionOk="0" h="2679" w="3392">
                    <a:moveTo>
                      <a:pt x="2035" y="0"/>
                    </a:moveTo>
                    <a:cubicBezTo>
                      <a:pt x="1872" y="190"/>
                      <a:pt x="1737" y="380"/>
                      <a:pt x="1628" y="624"/>
                    </a:cubicBezTo>
                    <a:cubicBezTo>
                      <a:pt x="1489" y="369"/>
                      <a:pt x="1230" y="173"/>
                      <a:pt x="921" y="173"/>
                    </a:cubicBezTo>
                    <a:cubicBezTo>
                      <a:pt x="868" y="173"/>
                      <a:pt x="815" y="178"/>
                      <a:pt x="760" y="190"/>
                    </a:cubicBezTo>
                    <a:cubicBezTo>
                      <a:pt x="1004" y="407"/>
                      <a:pt x="1167" y="787"/>
                      <a:pt x="1167" y="1139"/>
                    </a:cubicBezTo>
                    <a:cubicBezTo>
                      <a:pt x="846" y="956"/>
                      <a:pt x="506" y="889"/>
                      <a:pt x="179" y="889"/>
                    </a:cubicBezTo>
                    <a:cubicBezTo>
                      <a:pt x="119" y="889"/>
                      <a:pt x="60" y="891"/>
                      <a:pt x="1" y="895"/>
                    </a:cubicBezTo>
                    <a:cubicBezTo>
                      <a:pt x="82" y="1139"/>
                      <a:pt x="245" y="1356"/>
                      <a:pt x="462" y="1492"/>
                    </a:cubicBezTo>
                    <a:cubicBezTo>
                      <a:pt x="591" y="1584"/>
                      <a:pt x="757" y="1639"/>
                      <a:pt x="936" y="1639"/>
                    </a:cubicBezTo>
                    <a:cubicBezTo>
                      <a:pt x="1020" y="1639"/>
                      <a:pt x="1107" y="1627"/>
                      <a:pt x="1194" y="1601"/>
                    </a:cubicBezTo>
                    <a:lnTo>
                      <a:pt x="1194" y="1601"/>
                    </a:lnTo>
                    <a:cubicBezTo>
                      <a:pt x="923" y="1872"/>
                      <a:pt x="787" y="2252"/>
                      <a:pt x="869" y="2631"/>
                    </a:cubicBezTo>
                    <a:cubicBezTo>
                      <a:pt x="899" y="2636"/>
                      <a:pt x="930" y="2638"/>
                      <a:pt x="961" y="2638"/>
                    </a:cubicBezTo>
                    <a:cubicBezTo>
                      <a:pt x="1289" y="2638"/>
                      <a:pt x="1638" y="2386"/>
                      <a:pt x="1737" y="2089"/>
                    </a:cubicBezTo>
                    <a:cubicBezTo>
                      <a:pt x="1872" y="2360"/>
                      <a:pt x="2089" y="2550"/>
                      <a:pt x="2333" y="2658"/>
                    </a:cubicBezTo>
                    <a:cubicBezTo>
                      <a:pt x="2374" y="2672"/>
                      <a:pt x="2422" y="2679"/>
                      <a:pt x="2466" y="2679"/>
                    </a:cubicBezTo>
                    <a:cubicBezTo>
                      <a:pt x="2510" y="2679"/>
                      <a:pt x="2550" y="2672"/>
                      <a:pt x="2578" y="2658"/>
                    </a:cubicBezTo>
                    <a:cubicBezTo>
                      <a:pt x="2605" y="2631"/>
                      <a:pt x="2605" y="2523"/>
                      <a:pt x="2605" y="2441"/>
                    </a:cubicBezTo>
                    <a:cubicBezTo>
                      <a:pt x="2578" y="2224"/>
                      <a:pt x="2442" y="1980"/>
                      <a:pt x="2279" y="1818"/>
                    </a:cubicBezTo>
                    <a:cubicBezTo>
                      <a:pt x="2713" y="1709"/>
                      <a:pt x="3174" y="1465"/>
                      <a:pt x="3391" y="1085"/>
                    </a:cubicBezTo>
                    <a:lnTo>
                      <a:pt x="3391" y="1085"/>
                    </a:lnTo>
                    <a:cubicBezTo>
                      <a:pt x="2984" y="1139"/>
                      <a:pt x="2632" y="1167"/>
                      <a:pt x="2225" y="1194"/>
                    </a:cubicBezTo>
                    <a:cubicBezTo>
                      <a:pt x="2361" y="787"/>
                      <a:pt x="2279" y="353"/>
                      <a:pt x="20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63"/>
              <p:cNvSpPr/>
              <p:nvPr/>
            </p:nvSpPr>
            <p:spPr>
              <a:xfrm>
                <a:off x="6136175" y="2029375"/>
                <a:ext cx="191250" cy="152975"/>
              </a:xfrm>
              <a:custGeom>
                <a:rect b="b" l="l" r="r" t="t"/>
                <a:pathLst>
                  <a:path extrusionOk="0" h="6119" w="7650">
                    <a:moveTo>
                      <a:pt x="3317" y="1"/>
                    </a:moveTo>
                    <a:cubicBezTo>
                      <a:pt x="2810" y="1"/>
                      <a:pt x="2310" y="87"/>
                      <a:pt x="1845" y="283"/>
                    </a:cubicBezTo>
                    <a:cubicBezTo>
                      <a:pt x="896" y="690"/>
                      <a:pt x="137" y="1612"/>
                      <a:pt x="55" y="2670"/>
                    </a:cubicBezTo>
                    <a:cubicBezTo>
                      <a:pt x="1" y="3538"/>
                      <a:pt x="462" y="4379"/>
                      <a:pt x="1086" y="5003"/>
                    </a:cubicBezTo>
                    <a:cubicBezTo>
                      <a:pt x="1829" y="5733"/>
                      <a:pt x="2827" y="6119"/>
                      <a:pt x="3808" y="6119"/>
                    </a:cubicBezTo>
                    <a:cubicBezTo>
                      <a:pt x="4902" y="6119"/>
                      <a:pt x="5974" y="5639"/>
                      <a:pt x="6646" y="4623"/>
                    </a:cubicBezTo>
                    <a:cubicBezTo>
                      <a:pt x="7650" y="3077"/>
                      <a:pt x="7460" y="1477"/>
                      <a:pt x="5724" y="582"/>
                    </a:cubicBezTo>
                    <a:cubicBezTo>
                      <a:pt x="4985" y="229"/>
                      <a:pt x="4142" y="1"/>
                      <a:pt x="3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63"/>
              <p:cNvSpPr/>
              <p:nvPr/>
            </p:nvSpPr>
            <p:spPr>
              <a:xfrm>
                <a:off x="6266375" y="2022875"/>
                <a:ext cx="75300" cy="74075"/>
              </a:xfrm>
              <a:custGeom>
                <a:rect b="b" l="l" r="r" t="t"/>
                <a:pathLst>
                  <a:path extrusionOk="0" h="2963" w="3012">
                    <a:moveTo>
                      <a:pt x="1031" y="1"/>
                    </a:moveTo>
                    <a:cubicBezTo>
                      <a:pt x="1167" y="326"/>
                      <a:pt x="1113" y="706"/>
                      <a:pt x="977" y="1004"/>
                    </a:cubicBezTo>
                    <a:cubicBezTo>
                      <a:pt x="760" y="679"/>
                      <a:pt x="408" y="435"/>
                      <a:pt x="28" y="299"/>
                    </a:cubicBezTo>
                    <a:lnTo>
                      <a:pt x="28" y="299"/>
                    </a:lnTo>
                    <a:cubicBezTo>
                      <a:pt x="1" y="543"/>
                      <a:pt x="28" y="814"/>
                      <a:pt x="163" y="1059"/>
                    </a:cubicBezTo>
                    <a:cubicBezTo>
                      <a:pt x="299" y="1248"/>
                      <a:pt x="543" y="1411"/>
                      <a:pt x="787" y="1465"/>
                    </a:cubicBezTo>
                    <a:cubicBezTo>
                      <a:pt x="435" y="1547"/>
                      <a:pt x="136" y="1872"/>
                      <a:pt x="28" y="2198"/>
                    </a:cubicBezTo>
                    <a:cubicBezTo>
                      <a:pt x="161" y="2286"/>
                      <a:pt x="316" y="2330"/>
                      <a:pt x="470" y="2330"/>
                    </a:cubicBezTo>
                    <a:cubicBezTo>
                      <a:pt x="694" y="2330"/>
                      <a:pt x="914" y="2239"/>
                      <a:pt x="1059" y="2062"/>
                    </a:cubicBezTo>
                    <a:cubicBezTo>
                      <a:pt x="1059" y="2333"/>
                      <a:pt x="1194" y="2632"/>
                      <a:pt x="1357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1" y="2957"/>
                    </a:cubicBezTo>
                    <a:cubicBezTo>
                      <a:pt x="1655" y="2903"/>
                      <a:pt x="1710" y="2849"/>
                      <a:pt x="1710" y="2767"/>
                    </a:cubicBezTo>
                    <a:cubicBezTo>
                      <a:pt x="1764" y="2550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69" y="2130"/>
                      <a:pt x="2089" y="2173"/>
                      <a:pt x="2297" y="2173"/>
                    </a:cubicBezTo>
                    <a:cubicBezTo>
                      <a:pt x="2564" y="2173"/>
                      <a:pt x="2813" y="2103"/>
                      <a:pt x="3011" y="1981"/>
                    </a:cubicBezTo>
                    <a:lnTo>
                      <a:pt x="1899" y="1574"/>
                    </a:lnTo>
                    <a:cubicBezTo>
                      <a:pt x="2171" y="1248"/>
                      <a:pt x="2306" y="814"/>
                      <a:pt x="2252" y="408"/>
                    </a:cubicBezTo>
                    <a:lnTo>
                      <a:pt x="2252" y="408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35"/>
                      <a:pt x="1330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63"/>
              <p:cNvSpPr/>
              <p:nvPr/>
            </p:nvSpPr>
            <p:spPr>
              <a:xfrm>
                <a:off x="6157200" y="2271325"/>
                <a:ext cx="207525" cy="165350"/>
              </a:xfrm>
              <a:custGeom>
                <a:rect b="b" l="l" r="r" t="t"/>
                <a:pathLst>
                  <a:path extrusionOk="0" h="6614" w="8301">
                    <a:moveTo>
                      <a:pt x="3951" y="0"/>
                    </a:moveTo>
                    <a:cubicBezTo>
                      <a:pt x="3129" y="0"/>
                      <a:pt x="2314" y="187"/>
                      <a:pt x="1628" y="614"/>
                    </a:cubicBezTo>
                    <a:cubicBezTo>
                      <a:pt x="679" y="1211"/>
                      <a:pt x="1" y="2296"/>
                      <a:pt x="109" y="3462"/>
                    </a:cubicBezTo>
                    <a:cubicBezTo>
                      <a:pt x="191" y="4411"/>
                      <a:pt x="814" y="5252"/>
                      <a:pt x="1601" y="5795"/>
                    </a:cubicBezTo>
                    <a:cubicBezTo>
                      <a:pt x="2344" y="6342"/>
                      <a:pt x="3221" y="6614"/>
                      <a:pt x="4081" y="6614"/>
                    </a:cubicBezTo>
                    <a:cubicBezTo>
                      <a:pt x="5479" y="6614"/>
                      <a:pt x="6832" y="5893"/>
                      <a:pt x="7487" y="4466"/>
                    </a:cubicBezTo>
                    <a:cubicBezTo>
                      <a:pt x="8301" y="2648"/>
                      <a:pt x="7840" y="939"/>
                      <a:pt x="5832" y="316"/>
                    </a:cubicBezTo>
                    <a:cubicBezTo>
                      <a:pt x="5238" y="114"/>
                      <a:pt x="4592" y="0"/>
                      <a:pt x="39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63"/>
              <p:cNvSpPr/>
              <p:nvPr/>
            </p:nvSpPr>
            <p:spPr>
              <a:xfrm>
                <a:off x="6235875" y="2236475"/>
                <a:ext cx="75275" cy="74075"/>
              </a:xfrm>
              <a:custGeom>
                <a:rect b="b" l="l" r="r" t="t"/>
                <a:pathLst>
                  <a:path extrusionOk="0" h="2963" w="3011">
                    <a:moveTo>
                      <a:pt x="1031" y="1"/>
                    </a:moveTo>
                    <a:lnTo>
                      <a:pt x="1031" y="1"/>
                    </a:lnTo>
                    <a:cubicBezTo>
                      <a:pt x="1166" y="326"/>
                      <a:pt x="1112" y="706"/>
                      <a:pt x="977" y="1004"/>
                    </a:cubicBezTo>
                    <a:cubicBezTo>
                      <a:pt x="760" y="679"/>
                      <a:pt x="407" y="435"/>
                      <a:pt x="27" y="299"/>
                    </a:cubicBezTo>
                    <a:lnTo>
                      <a:pt x="27" y="299"/>
                    </a:lnTo>
                    <a:cubicBezTo>
                      <a:pt x="0" y="543"/>
                      <a:pt x="27" y="814"/>
                      <a:pt x="163" y="1059"/>
                    </a:cubicBezTo>
                    <a:cubicBezTo>
                      <a:pt x="298" y="1248"/>
                      <a:pt x="543" y="1411"/>
                      <a:pt x="787" y="1465"/>
                    </a:cubicBezTo>
                    <a:cubicBezTo>
                      <a:pt x="434" y="1547"/>
                      <a:pt x="136" y="1872"/>
                      <a:pt x="27" y="2198"/>
                    </a:cubicBezTo>
                    <a:cubicBezTo>
                      <a:pt x="160" y="2286"/>
                      <a:pt x="316" y="2330"/>
                      <a:pt x="470" y="2330"/>
                    </a:cubicBezTo>
                    <a:cubicBezTo>
                      <a:pt x="693" y="2330"/>
                      <a:pt x="914" y="2239"/>
                      <a:pt x="1058" y="2062"/>
                    </a:cubicBezTo>
                    <a:cubicBezTo>
                      <a:pt x="1058" y="2333"/>
                      <a:pt x="1194" y="2632"/>
                      <a:pt x="1356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0" y="2957"/>
                    </a:cubicBezTo>
                    <a:cubicBezTo>
                      <a:pt x="1655" y="2903"/>
                      <a:pt x="1709" y="2849"/>
                      <a:pt x="1709" y="2767"/>
                    </a:cubicBezTo>
                    <a:cubicBezTo>
                      <a:pt x="1763" y="2550"/>
                      <a:pt x="1763" y="2279"/>
                      <a:pt x="1655" y="2035"/>
                    </a:cubicBezTo>
                    <a:lnTo>
                      <a:pt x="1655" y="2035"/>
                    </a:lnTo>
                    <a:cubicBezTo>
                      <a:pt x="1857" y="2130"/>
                      <a:pt x="2064" y="2173"/>
                      <a:pt x="2268" y="2173"/>
                    </a:cubicBezTo>
                    <a:cubicBezTo>
                      <a:pt x="2528" y="2173"/>
                      <a:pt x="2782" y="2103"/>
                      <a:pt x="3011" y="1981"/>
                    </a:cubicBezTo>
                    <a:lnTo>
                      <a:pt x="1899" y="1574"/>
                    </a:lnTo>
                    <a:cubicBezTo>
                      <a:pt x="2170" y="1248"/>
                      <a:pt x="2306" y="814"/>
                      <a:pt x="2251" y="408"/>
                    </a:cubicBezTo>
                    <a:lnTo>
                      <a:pt x="2251" y="408"/>
                    </a:lnTo>
                    <a:cubicBezTo>
                      <a:pt x="2007" y="489"/>
                      <a:pt x="1790" y="625"/>
                      <a:pt x="1600" y="787"/>
                    </a:cubicBezTo>
                    <a:cubicBezTo>
                      <a:pt x="1573" y="435"/>
                      <a:pt x="1329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63"/>
              <p:cNvSpPr/>
              <p:nvPr/>
            </p:nvSpPr>
            <p:spPr>
              <a:xfrm>
                <a:off x="6333500" y="1891175"/>
                <a:ext cx="55650" cy="63975"/>
              </a:xfrm>
              <a:custGeom>
                <a:rect b="b" l="l" r="r" t="t"/>
                <a:pathLst>
                  <a:path extrusionOk="0" h="2559" w="2226">
                    <a:moveTo>
                      <a:pt x="1658" y="0"/>
                    </a:moveTo>
                    <a:cubicBezTo>
                      <a:pt x="1249" y="0"/>
                      <a:pt x="791" y="273"/>
                      <a:pt x="516" y="522"/>
                    </a:cubicBezTo>
                    <a:cubicBezTo>
                      <a:pt x="191" y="848"/>
                      <a:pt x="1" y="1309"/>
                      <a:pt x="28" y="1743"/>
                    </a:cubicBezTo>
                    <a:cubicBezTo>
                      <a:pt x="28" y="1905"/>
                      <a:pt x="55" y="2068"/>
                      <a:pt x="164" y="2258"/>
                    </a:cubicBezTo>
                    <a:cubicBezTo>
                      <a:pt x="272" y="2421"/>
                      <a:pt x="408" y="2529"/>
                      <a:pt x="571" y="2556"/>
                    </a:cubicBezTo>
                    <a:cubicBezTo>
                      <a:pt x="590" y="2558"/>
                      <a:pt x="609" y="2559"/>
                      <a:pt x="628" y="2559"/>
                    </a:cubicBezTo>
                    <a:cubicBezTo>
                      <a:pt x="903" y="2559"/>
                      <a:pt x="1154" y="2378"/>
                      <a:pt x="1357" y="2150"/>
                    </a:cubicBezTo>
                    <a:cubicBezTo>
                      <a:pt x="1656" y="1851"/>
                      <a:pt x="1927" y="1471"/>
                      <a:pt x="2062" y="1065"/>
                    </a:cubicBezTo>
                    <a:cubicBezTo>
                      <a:pt x="2171" y="739"/>
                      <a:pt x="2225" y="88"/>
                      <a:pt x="1764" y="7"/>
                    </a:cubicBezTo>
                    <a:cubicBezTo>
                      <a:pt x="1729" y="2"/>
                      <a:pt x="1694" y="0"/>
                      <a:pt x="16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63"/>
              <p:cNvSpPr/>
              <p:nvPr/>
            </p:nvSpPr>
            <p:spPr>
              <a:xfrm>
                <a:off x="6539650" y="2107700"/>
                <a:ext cx="61725" cy="86850"/>
              </a:xfrm>
              <a:custGeom>
                <a:rect b="b" l="l" r="r" t="t"/>
                <a:pathLst>
                  <a:path extrusionOk="0" h="3474" w="2469">
                    <a:moveTo>
                      <a:pt x="1236" y="0"/>
                    </a:moveTo>
                    <a:cubicBezTo>
                      <a:pt x="654" y="0"/>
                      <a:pt x="242" y="728"/>
                      <a:pt x="82" y="1300"/>
                    </a:cubicBezTo>
                    <a:cubicBezTo>
                      <a:pt x="1" y="1734"/>
                      <a:pt x="55" y="2277"/>
                      <a:pt x="272" y="2738"/>
                    </a:cubicBezTo>
                    <a:cubicBezTo>
                      <a:pt x="435" y="3090"/>
                      <a:pt x="706" y="3416"/>
                      <a:pt x="1086" y="3470"/>
                    </a:cubicBezTo>
                    <a:cubicBezTo>
                      <a:pt x="1107" y="3472"/>
                      <a:pt x="1129" y="3473"/>
                      <a:pt x="1150" y="3473"/>
                    </a:cubicBezTo>
                    <a:cubicBezTo>
                      <a:pt x="1423" y="3473"/>
                      <a:pt x="1667" y="3317"/>
                      <a:pt x="1818" y="3090"/>
                    </a:cubicBezTo>
                    <a:cubicBezTo>
                      <a:pt x="1981" y="2846"/>
                      <a:pt x="2089" y="2575"/>
                      <a:pt x="2198" y="2304"/>
                    </a:cubicBezTo>
                    <a:cubicBezTo>
                      <a:pt x="2388" y="1571"/>
                      <a:pt x="2469" y="405"/>
                      <a:pt x="1574" y="80"/>
                    </a:cubicBezTo>
                    <a:cubicBezTo>
                      <a:pt x="1456" y="25"/>
                      <a:pt x="1343" y="0"/>
                      <a:pt x="1236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4" name="Google Shape;1154;p63"/>
              <p:cNvSpPr/>
              <p:nvPr/>
            </p:nvSpPr>
            <p:spPr>
              <a:xfrm>
                <a:off x="6384375" y="2273650"/>
                <a:ext cx="57650" cy="73325"/>
              </a:xfrm>
              <a:custGeom>
                <a:rect b="b" l="l" r="r" t="t"/>
                <a:pathLst>
                  <a:path extrusionOk="0" h="2933" w="2306">
                    <a:moveTo>
                      <a:pt x="814" y="1"/>
                    </a:moveTo>
                    <a:cubicBezTo>
                      <a:pt x="493" y="1"/>
                      <a:pt x="249" y="204"/>
                      <a:pt x="136" y="657"/>
                    </a:cubicBezTo>
                    <a:cubicBezTo>
                      <a:pt x="0" y="1063"/>
                      <a:pt x="109" y="1470"/>
                      <a:pt x="271" y="1850"/>
                    </a:cubicBezTo>
                    <a:cubicBezTo>
                      <a:pt x="407" y="2175"/>
                      <a:pt x="543" y="2474"/>
                      <a:pt x="814" y="2718"/>
                    </a:cubicBezTo>
                    <a:cubicBezTo>
                      <a:pt x="993" y="2843"/>
                      <a:pt x="1231" y="2933"/>
                      <a:pt x="1457" y="2933"/>
                    </a:cubicBezTo>
                    <a:cubicBezTo>
                      <a:pt x="1575" y="2933"/>
                      <a:pt x="1689" y="2909"/>
                      <a:pt x="1790" y="2854"/>
                    </a:cubicBezTo>
                    <a:cubicBezTo>
                      <a:pt x="2197" y="2664"/>
                      <a:pt x="2306" y="2148"/>
                      <a:pt x="2279" y="1714"/>
                    </a:cubicBezTo>
                    <a:cubicBezTo>
                      <a:pt x="2224" y="982"/>
                      <a:pt x="1926" y="412"/>
                      <a:pt x="1275" y="114"/>
                    </a:cubicBezTo>
                    <a:cubicBezTo>
                      <a:pt x="1110" y="40"/>
                      <a:pt x="954" y="1"/>
                      <a:pt x="81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5" name="Google Shape;1155;p63"/>
              <p:cNvSpPr/>
              <p:nvPr/>
            </p:nvSpPr>
            <p:spPr>
              <a:xfrm>
                <a:off x="6180250" y="2294450"/>
                <a:ext cx="52250" cy="62100"/>
              </a:xfrm>
              <a:custGeom>
                <a:rect b="b" l="l" r="r" t="t"/>
                <a:pathLst>
                  <a:path extrusionOk="0" h="2484" w="2090">
                    <a:moveTo>
                      <a:pt x="1330" y="1"/>
                    </a:moveTo>
                    <a:cubicBezTo>
                      <a:pt x="1181" y="1"/>
                      <a:pt x="1032" y="42"/>
                      <a:pt x="896" y="123"/>
                    </a:cubicBezTo>
                    <a:cubicBezTo>
                      <a:pt x="598" y="286"/>
                      <a:pt x="354" y="557"/>
                      <a:pt x="218" y="828"/>
                    </a:cubicBezTo>
                    <a:cubicBezTo>
                      <a:pt x="55" y="1181"/>
                      <a:pt x="1" y="1560"/>
                      <a:pt x="55" y="1913"/>
                    </a:cubicBezTo>
                    <a:cubicBezTo>
                      <a:pt x="82" y="2076"/>
                      <a:pt x="164" y="2266"/>
                      <a:pt x="299" y="2374"/>
                    </a:cubicBezTo>
                    <a:cubicBezTo>
                      <a:pt x="391" y="2451"/>
                      <a:pt x="509" y="2484"/>
                      <a:pt x="637" y="2484"/>
                    </a:cubicBezTo>
                    <a:cubicBezTo>
                      <a:pt x="737" y="2484"/>
                      <a:pt x="844" y="2464"/>
                      <a:pt x="950" y="2428"/>
                    </a:cubicBezTo>
                    <a:cubicBezTo>
                      <a:pt x="1276" y="2320"/>
                      <a:pt x="1574" y="2130"/>
                      <a:pt x="1791" y="1859"/>
                    </a:cubicBezTo>
                    <a:cubicBezTo>
                      <a:pt x="1981" y="1588"/>
                      <a:pt x="2090" y="1208"/>
                      <a:pt x="2090" y="882"/>
                    </a:cubicBezTo>
                    <a:cubicBezTo>
                      <a:pt x="2090" y="584"/>
                      <a:pt x="1981" y="286"/>
                      <a:pt x="1764" y="123"/>
                    </a:cubicBezTo>
                    <a:cubicBezTo>
                      <a:pt x="1628" y="42"/>
                      <a:pt x="1479" y="1"/>
                      <a:pt x="1330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6" name="Google Shape;1156;p63"/>
              <p:cNvSpPr/>
              <p:nvPr/>
            </p:nvSpPr>
            <p:spPr>
              <a:xfrm>
                <a:off x="6182300" y="2365150"/>
                <a:ext cx="27150" cy="27825"/>
              </a:xfrm>
              <a:custGeom>
                <a:rect b="b" l="l" r="r" t="t"/>
                <a:pathLst>
                  <a:path extrusionOk="0" h="1113" w="1086">
                    <a:moveTo>
                      <a:pt x="411" y="1"/>
                    </a:moveTo>
                    <a:cubicBezTo>
                      <a:pt x="258" y="1"/>
                      <a:pt x="122" y="62"/>
                      <a:pt x="55" y="224"/>
                    </a:cubicBezTo>
                    <a:cubicBezTo>
                      <a:pt x="0" y="306"/>
                      <a:pt x="0" y="414"/>
                      <a:pt x="0" y="523"/>
                    </a:cubicBezTo>
                    <a:cubicBezTo>
                      <a:pt x="0" y="658"/>
                      <a:pt x="55" y="794"/>
                      <a:pt x="136" y="930"/>
                    </a:cubicBezTo>
                    <a:cubicBezTo>
                      <a:pt x="217" y="1052"/>
                      <a:pt x="375" y="1113"/>
                      <a:pt x="529" y="1113"/>
                    </a:cubicBezTo>
                    <a:cubicBezTo>
                      <a:pt x="580" y="1113"/>
                      <a:pt x="631" y="1106"/>
                      <a:pt x="678" y="1092"/>
                    </a:cubicBezTo>
                    <a:cubicBezTo>
                      <a:pt x="895" y="1038"/>
                      <a:pt x="1031" y="848"/>
                      <a:pt x="1058" y="658"/>
                    </a:cubicBezTo>
                    <a:cubicBezTo>
                      <a:pt x="1085" y="441"/>
                      <a:pt x="1004" y="251"/>
                      <a:pt x="868" y="143"/>
                    </a:cubicBezTo>
                    <a:cubicBezTo>
                      <a:pt x="733" y="62"/>
                      <a:pt x="563" y="1"/>
                      <a:pt x="411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63"/>
              <p:cNvSpPr/>
              <p:nvPr/>
            </p:nvSpPr>
            <p:spPr>
              <a:xfrm>
                <a:off x="6167375" y="2042875"/>
                <a:ext cx="86375" cy="46475"/>
              </a:xfrm>
              <a:custGeom>
                <a:rect b="b" l="l" r="r" t="t"/>
                <a:pathLst>
                  <a:path extrusionOk="0" h="1859" w="3455">
                    <a:moveTo>
                      <a:pt x="2058" y="0"/>
                    </a:moveTo>
                    <a:cubicBezTo>
                      <a:pt x="1780" y="0"/>
                      <a:pt x="1514" y="40"/>
                      <a:pt x="1330" y="96"/>
                    </a:cubicBezTo>
                    <a:cubicBezTo>
                      <a:pt x="1004" y="150"/>
                      <a:pt x="733" y="259"/>
                      <a:pt x="516" y="421"/>
                    </a:cubicBezTo>
                    <a:cubicBezTo>
                      <a:pt x="380" y="530"/>
                      <a:pt x="245" y="638"/>
                      <a:pt x="136" y="801"/>
                    </a:cubicBezTo>
                    <a:cubicBezTo>
                      <a:pt x="28" y="937"/>
                      <a:pt x="1" y="1127"/>
                      <a:pt x="55" y="1316"/>
                    </a:cubicBezTo>
                    <a:cubicBezTo>
                      <a:pt x="163" y="1506"/>
                      <a:pt x="380" y="1615"/>
                      <a:pt x="597" y="1669"/>
                    </a:cubicBezTo>
                    <a:cubicBezTo>
                      <a:pt x="950" y="1778"/>
                      <a:pt x="1275" y="1859"/>
                      <a:pt x="1655" y="1859"/>
                    </a:cubicBezTo>
                    <a:cubicBezTo>
                      <a:pt x="2008" y="1859"/>
                      <a:pt x="2333" y="1859"/>
                      <a:pt x="2632" y="1723"/>
                    </a:cubicBezTo>
                    <a:cubicBezTo>
                      <a:pt x="2957" y="1561"/>
                      <a:pt x="3228" y="1316"/>
                      <a:pt x="3283" y="991"/>
                    </a:cubicBezTo>
                    <a:cubicBezTo>
                      <a:pt x="3455" y="226"/>
                      <a:pt x="2723" y="0"/>
                      <a:pt x="20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63"/>
              <p:cNvSpPr/>
              <p:nvPr/>
            </p:nvSpPr>
            <p:spPr>
              <a:xfrm>
                <a:off x="6668500" y="2123250"/>
                <a:ext cx="22400" cy="74600"/>
              </a:xfrm>
              <a:custGeom>
                <a:rect b="b" l="l" r="r" t="t"/>
                <a:pathLst>
                  <a:path extrusionOk="0" fill="none" h="2984" w="896">
                    <a:moveTo>
                      <a:pt x="624" y="0"/>
                    </a:moveTo>
                    <a:cubicBezTo>
                      <a:pt x="868" y="488"/>
                      <a:pt x="895" y="1031"/>
                      <a:pt x="814" y="1573"/>
                    </a:cubicBezTo>
                    <a:cubicBezTo>
                      <a:pt x="705" y="2116"/>
                      <a:pt x="407" y="2604"/>
                      <a:pt x="0" y="2984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63"/>
              <p:cNvSpPr/>
              <p:nvPr/>
            </p:nvSpPr>
            <p:spPr>
              <a:xfrm>
                <a:off x="6645425" y="2210025"/>
                <a:ext cx="4775" cy="2750"/>
              </a:xfrm>
              <a:custGeom>
                <a:rect b="b" l="l" r="r" t="t"/>
                <a:pathLst>
                  <a:path extrusionOk="0" fill="none" h="110" w="191">
                    <a:moveTo>
                      <a:pt x="191" y="1"/>
                    </a:moveTo>
                    <a:lnTo>
                      <a:pt x="1" y="109"/>
                    </a:ln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63"/>
              <p:cNvSpPr/>
              <p:nvPr/>
            </p:nvSpPr>
            <p:spPr>
              <a:xfrm>
                <a:off x="6204000" y="2120525"/>
                <a:ext cx="76650" cy="37325"/>
              </a:xfrm>
              <a:custGeom>
                <a:rect b="b" l="l" r="r" t="t"/>
                <a:pathLst>
                  <a:path extrusionOk="0" fill="none" h="1493" w="3066">
                    <a:moveTo>
                      <a:pt x="3065" y="1"/>
                    </a:moveTo>
                    <a:cubicBezTo>
                      <a:pt x="2414" y="977"/>
                      <a:pt x="1140" y="1492"/>
                      <a:pt x="0" y="122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1" name="Google Shape;1161;p63"/>
              <p:cNvSpPr/>
              <p:nvPr/>
            </p:nvSpPr>
            <p:spPr>
              <a:xfrm>
                <a:off x="6356575" y="1978125"/>
                <a:ext cx="48150" cy="27825"/>
              </a:xfrm>
              <a:custGeom>
                <a:rect b="b" l="l" r="r" t="t"/>
                <a:pathLst>
                  <a:path extrusionOk="0" fill="none" h="1113" w="1926">
                    <a:moveTo>
                      <a:pt x="0" y="1"/>
                    </a:moveTo>
                    <a:cubicBezTo>
                      <a:pt x="54" y="407"/>
                      <a:pt x="326" y="814"/>
                      <a:pt x="733" y="950"/>
                    </a:cubicBezTo>
                    <a:cubicBezTo>
                      <a:pt x="1139" y="1113"/>
                      <a:pt x="1628" y="1004"/>
                      <a:pt x="1926" y="73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63"/>
              <p:cNvSpPr/>
              <p:nvPr/>
            </p:nvSpPr>
            <p:spPr>
              <a:xfrm>
                <a:off x="6450150" y="2324625"/>
                <a:ext cx="57650" cy="40725"/>
              </a:xfrm>
              <a:custGeom>
                <a:rect b="b" l="l" r="r" t="t"/>
                <a:pathLst>
                  <a:path extrusionOk="0" fill="none" h="1629" w="2306">
                    <a:moveTo>
                      <a:pt x="0" y="1466"/>
                    </a:moveTo>
                    <a:cubicBezTo>
                      <a:pt x="489" y="1628"/>
                      <a:pt x="1058" y="1574"/>
                      <a:pt x="1492" y="1303"/>
                    </a:cubicBezTo>
                    <a:cubicBezTo>
                      <a:pt x="1953" y="1032"/>
                      <a:pt x="2252" y="543"/>
                      <a:pt x="2306" y="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63"/>
              <p:cNvSpPr/>
              <p:nvPr/>
            </p:nvSpPr>
            <p:spPr>
              <a:xfrm>
                <a:off x="6248075" y="2347700"/>
                <a:ext cx="75300" cy="61050"/>
              </a:xfrm>
              <a:custGeom>
                <a:rect b="b" l="l" r="r" t="t"/>
                <a:pathLst>
                  <a:path extrusionOk="0" fill="none" h="2442" w="3012">
                    <a:moveTo>
                      <a:pt x="0" y="2224"/>
                    </a:moveTo>
                    <a:cubicBezTo>
                      <a:pt x="461" y="2414"/>
                      <a:pt x="1004" y="2441"/>
                      <a:pt x="1519" y="2306"/>
                    </a:cubicBezTo>
                    <a:cubicBezTo>
                      <a:pt x="1980" y="2170"/>
                      <a:pt x="2442" y="1845"/>
                      <a:pt x="2713" y="1411"/>
                    </a:cubicBezTo>
                    <a:cubicBezTo>
                      <a:pt x="2984" y="977"/>
                      <a:pt x="3011" y="434"/>
                      <a:pt x="2767" y="0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4" name="Google Shape;1164;p63"/>
            <p:cNvGrpSpPr/>
            <p:nvPr/>
          </p:nvGrpSpPr>
          <p:grpSpPr>
            <a:xfrm>
              <a:off x="2702850" y="4229625"/>
              <a:ext cx="605550" cy="551200"/>
              <a:chOff x="5782225" y="3227825"/>
              <a:chExt cx="605550" cy="551200"/>
            </a:xfrm>
          </p:grpSpPr>
          <p:sp>
            <p:nvSpPr>
              <p:cNvPr id="1165" name="Google Shape;1165;p63"/>
              <p:cNvSpPr/>
              <p:nvPr/>
            </p:nvSpPr>
            <p:spPr>
              <a:xfrm>
                <a:off x="5782225" y="3227825"/>
                <a:ext cx="605550" cy="551200"/>
              </a:xfrm>
              <a:custGeom>
                <a:rect b="b" l="l" r="r" t="t"/>
                <a:pathLst>
                  <a:path extrusionOk="0" h="22048" w="24222">
                    <a:moveTo>
                      <a:pt x="12911" y="0"/>
                    </a:moveTo>
                    <a:cubicBezTo>
                      <a:pt x="10095" y="0"/>
                      <a:pt x="7203" y="971"/>
                      <a:pt x="4883" y="2714"/>
                    </a:cubicBezTo>
                    <a:cubicBezTo>
                      <a:pt x="3445" y="3880"/>
                      <a:pt x="2252" y="5399"/>
                      <a:pt x="1546" y="7108"/>
                    </a:cubicBezTo>
                    <a:cubicBezTo>
                      <a:pt x="0" y="10878"/>
                      <a:pt x="895" y="15435"/>
                      <a:pt x="3608" y="18419"/>
                    </a:cubicBezTo>
                    <a:cubicBezTo>
                      <a:pt x="5722" y="20744"/>
                      <a:pt x="8873" y="22048"/>
                      <a:pt x="12036" y="22048"/>
                    </a:cubicBezTo>
                    <a:cubicBezTo>
                      <a:pt x="12931" y="22048"/>
                      <a:pt x="13828" y="21943"/>
                      <a:pt x="14701" y="21728"/>
                    </a:cubicBezTo>
                    <a:cubicBezTo>
                      <a:pt x="17007" y="21131"/>
                      <a:pt x="19095" y="19856"/>
                      <a:pt x="20614" y="18066"/>
                    </a:cubicBezTo>
                    <a:cubicBezTo>
                      <a:pt x="23734" y="14377"/>
                      <a:pt x="24222" y="8681"/>
                      <a:pt x="21645" y="4613"/>
                    </a:cubicBezTo>
                    <a:cubicBezTo>
                      <a:pt x="19611" y="1420"/>
                      <a:pt x="16317" y="0"/>
                      <a:pt x="12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63"/>
              <p:cNvSpPr/>
              <p:nvPr/>
            </p:nvSpPr>
            <p:spPr>
              <a:xfrm>
                <a:off x="5826300" y="3261875"/>
                <a:ext cx="518775" cy="482075"/>
              </a:xfrm>
              <a:custGeom>
                <a:rect b="b" l="l" r="r" t="t"/>
                <a:pathLst>
                  <a:path extrusionOk="0" h="19283" w="20751">
                    <a:moveTo>
                      <a:pt x="10189" y="1"/>
                    </a:moveTo>
                    <a:cubicBezTo>
                      <a:pt x="9080" y="1"/>
                      <a:pt x="7972" y="177"/>
                      <a:pt x="6917" y="538"/>
                    </a:cubicBezTo>
                    <a:cubicBezTo>
                      <a:pt x="2930" y="1895"/>
                      <a:pt x="0" y="6045"/>
                      <a:pt x="136" y="10276"/>
                    </a:cubicBezTo>
                    <a:cubicBezTo>
                      <a:pt x="335" y="15854"/>
                      <a:pt x="5426" y="19283"/>
                      <a:pt x="10646" y="19283"/>
                    </a:cubicBezTo>
                    <a:cubicBezTo>
                      <a:pt x="11112" y="19283"/>
                      <a:pt x="11579" y="19255"/>
                      <a:pt x="12043" y="19200"/>
                    </a:cubicBezTo>
                    <a:cubicBezTo>
                      <a:pt x="13644" y="19010"/>
                      <a:pt x="15244" y="18386"/>
                      <a:pt x="16519" y="17409"/>
                    </a:cubicBezTo>
                    <a:cubicBezTo>
                      <a:pt x="19367" y="15240"/>
                      <a:pt x="20750" y="11361"/>
                      <a:pt x="20018" y="7862"/>
                    </a:cubicBezTo>
                    <a:cubicBezTo>
                      <a:pt x="19258" y="4390"/>
                      <a:pt x="16492" y="1406"/>
                      <a:pt x="13074" y="403"/>
                    </a:cubicBezTo>
                    <a:cubicBezTo>
                      <a:pt x="12136" y="137"/>
                      <a:pt x="11162" y="1"/>
                      <a:pt x="101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7" name="Google Shape;1167;p63"/>
              <p:cNvSpPr/>
              <p:nvPr/>
            </p:nvSpPr>
            <p:spPr>
              <a:xfrm>
                <a:off x="6024975" y="3289775"/>
                <a:ext cx="118700" cy="187725"/>
              </a:xfrm>
              <a:custGeom>
                <a:rect b="b" l="l" r="r" t="t"/>
                <a:pathLst>
                  <a:path extrusionOk="0" h="7509" w="4748">
                    <a:moveTo>
                      <a:pt x="2327" y="1"/>
                    </a:moveTo>
                    <a:cubicBezTo>
                      <a:pt x="1605" y="1"/>
                      <a:pt x="901" y="367"/>
                      <a:pt x="516" y="968"/>
                    </a:cubicBezTo>
                    <a:cubicBezTo>
                      <a:pt x="1" y="1701"/>
                      <a:pt x="55" y="2732"/>
                      <a:pt x="245" y="3627"/>
                    </a:cubicBezTo>
                    <a:cubicBezTo>
                      <a:pt x="407" y="4413"/>
                      <a:pt x="923" y="7370"/>
                      <a:pt x="1899" y="7505"/>
                    </a:cubicBezTo>
                    <a:cubicBezTo>
                      <a:pt x="1920" y="7508"/>
                      <a:pt x="1941" y="7509"/>
                      <a:pt x="1962" y="7509"/>
                    </a:cubicBezTo>
                    <a:cubicBezTo>
                      <a:pt x="2942" y="7509"/>
                      <a:pt x="3858" y="5048"/>
                      <a:pt x="4151" y="4305"/>
                    </a:cubicBezTo>
                    <a:cubicBezTo>
                      <a:pt x="4503" y="3410"/>
                      <a:pt x="4747" y="2379"/>
                      <a:pt x="4395" y="1484"/>
                    </a:cubicBezTo>
                    <a:cubicBezTo>
                      <a:pt x="4123" y="697"/>
                      <a:pt x="3418" y="128"/>
                      <a:pt x="2604" y="19"/>
                    </a:cubicBezTo>
                    <a:cubicBezTo>
                      <a:pt x="2512" y="7"/>
                      <a:pt x="2419" y="1"/>
                      <a:pt x="23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8" name="Google Shape;1168;p63"/>
              <p:cNvSpPr/>
              <p:nvPr/>
            </p:nvSpPr>
            <p:spPr>
              <a:xfrm>
                <a:off x="6106350" y="3370350"/>
                <a:ext cx="169550" cy="128700"/>
              </a:xfrm>
              <a:custGeom>
                <a:rect b="b" l="l" r="r" t="t"/>
                <a:pathLst>
                  <a:path extrusionOk="0" h="5148" w="6782">
                    <a:moveTo>
                      <a:pt x="5010" y="0"/>
                    </a:moveTo>
                    <a:cubicBezTo>
                      <a:pt x="4583" y="0"/>
                      <a:pt x="4143" y="133"/>
                      <a:pt x="3771" y="295"/>
                    </a:cubicBezTo>
                    <a:cubicBezTo>
                      <a:pt x="3120" y="593"/>
                      <a:pt x="2496" y="973"/>
                      <a:pt x="1953" y="1434"/>
                    </a:cubicBezTo>
                    <a:cubicBezTo>
                      <a:pt x="1248" y="2112"/>
                      <a:pt x="0" y="3577"/>
                      <a:pt x="163" y="4662"/>
                    </a:cubicBezTo>
                    <a:cubicBezTo>
                      <a:pt x="233" y="5020"/>
                      <a:pt x="584" y="5148"/>
                      <a:pt x="1051" y="5148"/>
                    </a:cubicBezTo>
                    <a:cubicBezTo>
                      <a:pt x="2034" y="5148"/>
                      <a:pt x="3528" y="4583"/>
                      <a:pt x="3988" y="4418"/>
                    </a:cubicBezTo>
                    <a:cubicBezTo>
                      <a:pt x="4910" y="4092"/>
                      <a:pt x="5832" y="3604"/>
                      <a:pt x="6293" y="2763"/>
                    </a:cubicBezTo>
                    <a:cubicBezTo>
                      <a:pt x="6781" y="1950"/>
                      <a:pt x="6673" y="702"/>
                      <a:pt x="5832" y="214"/>
                    </a:cubicBezTo>
                    <a:cubicBezTo>
                      <a:pt x="5581" y="61"/>
                      <a:pt x="5299" y="0"/>
                      <a:pt x="50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63"/>
              <p:cNvSpPr/>
              <p:nvPr/>
            </p:nvSpPr>
            <p:spPr>
              <a:xfrm>
                <a:off x="5885300" y="3341050"/>
                <a:ext cx="157325" cy="152250"/>
              </a:xfrm>
              <a:custGeom>
                <a:rect b="b" l="l" r="r" t="t"/>
                <a:pathLst>
                  <a:path extrusionOk="0" h="6090" w="6293">
                    <a:moveTo>
                      <a:pt x="2643" y="0"/>
                    </a:moveTo>
                    <a:cubicBezTo>
                      <a:pt x="2032" y="0"/>
                      <a:pt x="1452" y="473"/>
                      <a:pt x="977" y="925"/>
                    </a:cubicBezTo>
                    <a:cubicBezTo>
                      <a:pt x="488" y="1386"/>
                      <a:pt x="54" y="1955"/>
                      <a:pt x="27" y="2633"/>
                    </a:cubicBezTo>
                    <a:cubicBezTo>
                      <a:pt x="0" y="3176"/>
                      <a:pt x="271" y="3691"/>
                      <a:pt x="624" y="4071"/>
                    </a:cubicBezTo>
                    <a:cubicBezTo>
                      <a:pt x="1004" y="4451"/>
                      <a:pt x="1492" y="4722"/>
                      <a:pt x="1953" y="4939"/>
                    </a:cubicBezTo>
                    <a:cubicBezTo>
                      <a:pt x="2658" y="5292"/>
                      <a:pt x="3391" y="5563"/>
                      <a:pt x="4123" y="5726"/>
                    </a:cubicBezTo>
                    <a:cubicBezTo>
                      <a:pt x="4549" y="5832"/>
                      <a:pt x="5327" y="6089"/>
                      <a:pt x="5891" y="6089"/>
                    </a:cubicBezTo>
                    <a:cubicBezTo>
                      <a:pt x="6045" y="6089"/>
                      <a:pt x="6182" y="6070"/>
                      <a:pt x="6293" y="6024"/>
                    </a:cubicBezTo>
                    <a:cubicBezTo>
                      <a:pt x="5777" y="4505"/>
                      <a:pt x="4910" y="3013"/>
                      <a:pt x="4231" y="1521"/>
                    </a:cubicBezTo>
                    <a:cubicBezTo>
                      <a:pt x="3933" y="870"/>
                      <a:pt x="3553" y="192"/>
                      <a:pt x="2902" y="30"/>
                    </a:cubicBezTo>
                    <a:cubicBezTo>
                      <a:pt x="2815" y="10"/>
                      <a:pt x="2729" y="0"/>
                      <a:pt x="26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0" name="Google Shape;1170;p63"/>
              <p:cNvSpPr/>
              <p:nvPr/>
            </p:nvSpPr>
            <p:spPr>
              <a:xfrm>
                <a:off x="5858850" y="3498100"/>
                <a:ext cx="187850" cy="127625"/>
              </a:xfrm>
              <a:custGeom>
                <a:rect b="b" l="l" r="r" t="t"/>
                <a:pathLst>
                  <a:path extrusionOk="0" h="5105" w="7514">
                    <a:moveTo>
                      <a:pt x="1720" y="1"/>
                    </a:moveTo>
                    <a:cubicBezTo>
                      <a:pt x="1317" y="1"/>
                      <a:pt x="924" y="61"/>
                      <a:pt x="597" y="284"/>
                    </a:cubicBezTo>
                    <a:cubicBezTo>
                      <a:pt x="244" y="556"/>
                      <a:pt x="55" y="1044"/>
                      <a:pt x="27" y="1478"/>
                    </a:cubicBezTo>
                    <a:cubicBezTo>
                      <a:pt x="0" y="1939"/>
                      <a:pt x="109" y="2400"/>
                      <a:pt x="190" y="2834"/>
                    </a:cubicBezTo>
                    <a:cubicBezTo>
                      <a:pt x="380" y="3539"/>
                      <a:pt x="570" y="4299"/>
                      <a:pt x="1139" y="4733"/>
                    </a:cubicBezTo>
                    <a:cubicBezTo>
                      <a:pt x="1510" y="5002"/>
                      <a:pt x="1942" y="5104"/>
                      <a:pt x="2392" y="5104"/>
                    </a:cubicBezTo>
                    <a:cubicBezTo>
                      <a:pt x="2668" y="5104"/>
                      <a:pt x="2950" y="5066"/>
                      <a:pt x="3228" y="5004"/>
                    </a:cubicBezTo>
                    <a:cubicBezTo>
                      <a:pt x="4584" y="4706"/>
                      <a:pt x="5751" y="3892"/>
                      <a:pt x="6564" y="2807"/>
                    </a:cubicBezTo>
                    <a:cubicBezTo>
                      <a:pt x="7514" y="1505"/>
                      <a:pt x="6890" y="556"/>
                      <a:pt x="5425" y="393"/>
                    </a:cubicBezTo>
                    <a:cubicBezTo>
                      <a:pt x="4449" y="284"/>
                      <a:pt x="3418" y="203"/>
                      <a:pt x="2414" y="40"/>
                    </a:cubicBezTo>
                    <a:cubicBezTo>
                      <a:pt x="2186" y="20"/>
                      <a:pt x="1951" y="1"/>
                      <a:pt x="17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63"/>
              <p:cNvSpPr/>
              <p:nvPr/>
            </p:nvSpPr>
            <p:spPr>
              <a:xfrm>
                <a:off x="5978200" y="3526075"/>
                <a:ext cx="137675" cy="192925"/>
              </a:xfrm>
              <a:custGeom>
                <a:rect b="b" l="l" r="r" t="t"/>
                <a:pathLst>
                  <a:path extrusionOk="0" h="7717" w="5507">
                    <a:moveTo>
                      <a:pt x="3941" y="0"/>
                    </a:moveTo>
                    <a:cubicBezTo>
                      <a:pt x="3320" y="0"/>
                      <a:pt x="2836" y="1179"/>
                      <a:pt x="2577" y="1579"/>
                    </a:cubicBezTo>
                    <a:cubicBezTo>
                      <a:pt x="1980" y="2502"/>
                      <a:pt x="1383" y="3424"/>
                      <a:pt x="814" y="4319"/>
                    </a:cubicBezTo>
                    <a:cubicBezTo>
                      <a:pt x="407" y="4943"/>
                      <a:pt x="0" y="5675"/>
                      <a:pt x="244" y="6407"/>
                    </a:cubicBezTo>
                    <a:cubicBezTo>
                      <a:pt x="380" y="6814"/>
                      <a:pt x="760" y="7113"/>
                      <a:pt x="1112" y="7275"/>
                    </a:cubicBezTo>
                    <a:cubicBezTo>
                      <a:pt x="1519" y="7438"/>
                      <a:pt x="1926" y="7520"/>
                      <a:pt x="2387" y="7628"/>
                    </a:cubicBezTo>
                    <a:cubicBezTo>
                      <a:pt x="2685" y="7669"/>
                      <a:pt x="2997" y="7716"/>
                      <a:pt x="3302" y="7716"/>
                    </a:cubicBezTo>
                    <a:cubicBezTo>
                      <a:pt x="3608" y="7716"/>
                      <a:pt x="3906" y="7669"/>
                      <a:pt x="4177" y="7520"/>
                    </a:cubicBezTo>
                    <a:cubicBezTo>
                      <a:pt x="4855" y="7140"/>
                      <a:pt x="5154" y="6326"/>
                      <a:pt x="5262" y="5539"/>
                    </a:cubicBezTo>
                    <a:cubicBezTo>
                      <a:pt x="5506" y="3993"/>
                      <a:pt x="5316" y="2366"/>
                      <a:pt x="4774" y="901"/>
                    </a:cubicBezTo>
                    <a:cubicBezTo>
                      <a:pt x="4665" y="603"/>
                      <a:pt x="4503" y="250"/>
                      <a:pt x="4231" y="88"/>
                    </a:cubicBezTo>
                    <a:cubicBezTo>
                      <a:pt x="4132" y="27"/>
                      <a:pt x="4035" y="0"/>
                      <a:pt x="3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63"/>
              <p:cNvSpPr/>
              <p:nvPr/>
            </p:nvSpPr>
            <p:spPr>
              <a:xfrm>
                <a:off x="6109050" y="3506475"/>
                <a:ext cx="179725" cy="173650"/>
              </a:xfrm>
              <a:custGeom>
                <a:rect b="b" l="l" r="r" t="t"/>
                <a:pathLst>
                  <a:path extrusionOk="0" h="6946" w="7189">
                    <a:moveTo>
                      <a:pt x="5684" y="0"/>
                    </a:moveTo>
                    <a:cubicBezTo>
                      <a:pt x="5517" y="0"/>
                      <a:pt x="5347" y="14"/>
                      <a:pt x="5182" y="31"/>
                    </a:cubicBezTo>
                    <a:cubicBezTo>
                      <a:pt x="3690" y="166"/>
                      <a:pt x="2225" y="329"/>
                      <a:pt x="760" y="573"/>
                    </a:cubicBezTo>
                    <a:cubicBezTo>
                      <a:pt x="543" y="600"/>
                      <a:pt x="299" y="682"/>
                      <a:pt x="164" y="844"/>
                    </a:cubicBezTo>
                    <a:cubicBezTo>
                      <a:pt x="1" y="1034"/>
                      <a:pt x="55" y="1360"/>
                      <a:pt x="137" y="1631"/>
                    </a:cubicBezTo>
                    <a:cubicBezTo>
                      <a:pt x="489" y="2879"/>
                      <a:pt x="950" y="4126"/>
                      <a:pt x="1520" y="5320"/>
                    </a:cubicBezTo>
                    <a:cubicBezTo>
                      <a:pt x="1656" y="5591"/>
                      <a:pt x="1791" y="5862"/>
                      <a:pt x="1900" y="6134"/>
                    </a:cubicBezTo>
                    <a:cubicBezTo>
                      <a:pt x="1927" y="6296"/>
                      <a:pt x="1954" y="6513"/>
                      <a:pt x="2035" y="6622"/>
                    </a:cubicBezTo>
                    <a:cubicBezTo>
                      <a:pt x="2152" y="6870"/>
                      <a:pt x="2386" y="6945"/>
                      <a:pt x="2641" y="6945"/>
                    </a:cubicBezTo>
                    <a:cubicBezTo>
                      <a:pt x="2860" y="6945"/>
                      <a:pt x="3095" y="6889"/>
                      <a:pt x="3283" y="6839"/>
                    </a:cubicBezTo>
                    <a:cubicBezTo>
                      <a:pt x="4476" y="6513"/>
                      <a:pt x="5507" y="5754"/>
                      <a:pt x="6185" y="4750"/>
                    </a:cubicBezTo>
                    <a:cubicBezTo>
                      <a:pt x="6863" y="3720"/>
                      <a:pt x="7189" y="2472"/>
                      <a:pt x="6999" y="1251"/>
                    </a:cubicBezTo>
                    <a:cubicBezTo>
                      <a:pt x="6972" y="926"/>
                      <a:pt x="6918" y="600"/>
                      <a:pt x="6673" y="356"/>
                    </a:cubicBezTo>
                    <a:cubicBezTo>
                      <a:pt x="6428" y="73"/>
                      <a:pt x="6065" y="0"/>
                      <a:pt x="5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3" name="Google Shape;1173;p63"/>
              <p:cNvSpPr/>
              <p:nvPr/>
            </p:nvSpPr>
            <p:spPr>
              <a:xfrm>
                <a:off x="5885975" y="3343800"/>
                <a:ext cx="156650" cy="149900"/>
              </a:xfrm>
              <a:custGeom>
                <a:rect b="b" l="l" r="r" t="t"/>
                <a:pathLst>
                  <a:path extrusionOk="0" h="5996" w="6266">
                    <a:moveTo>
                      <a:pt x="2170" y="1"/>
                    </a:moveTo>
                    <a:cubicBezTo>
                      <a:pt x="2034" y="28"/>
                      <a:pt x="1926" y="82"/>
                      <a:pt x="1790" y="164"/>
                    </a:cubicBezTo>
                    <a:cubicBezTo>
                      <a:pt x="2550" y="1574"/>
                      <a:pt x="3391" y="2903"/>
                      <a:pt x="4367" y="4124"/>
                    </a:cubicBezTo>
                    <a:cubicBezTo>
                      <a:pt x="3174" y="3066"/>
                      <a:pt x="2007" y="2035"/>
                      <a:pt x="841" y="896"/>
                    </a:cubicBezTo>
                    <a:cubicBezTo>
                      <a:pt x="733" y="1005"/>
                      <a:pt x="678" y="1113"/>
                      <a:pt x="570" y="1194"/>
                    </a:cubicBezTo>
                    <a:cubicBezTo>
                      <a:pt x="2034" y="2605"/>
                      <a:pt x="3526" y="3961"/>
                      <a:pt x="5045" y="5236"/>
                    </a:cubicBezTo>
                    <a:cubicBezTo>
                      <a:pt x="3282" y="4449"/>
                      <a:pt x="1601" y="3554"/>
                      <a:pt x="0" y="2496"/>
                    </a:cubicBezTo>
                    <a:lnTo>
                      <a:pt x="0" y="2551"/>
                    </a:lnTo>
                    <a:cubicBezTo>
                      <a:pt x="0" y="2740"/>
                      <a:pt x="0" y="2876"/>
                      <a:pt x="54" y="3012"/>
                    </a:cubicBezTo>
                    <a:cubicBezTo>
                      <a:pt x="1899" y="4178"/>
                      <a:pt x="3825" y="5182"/>
                      <a:pt x="5859" y="5995"/>
                    </a:cubicBezTo>
                    <a:cubicBezTo>
                      <a:pt x="6022" y="5995"/>
                      <a:pt x="6157" y="5968"/>
                      <a:pt x="6266" y="5914"/>
                    </a:cubicBezTo>
                    <a:cubicBezTo>
                      <a:pt x="6239" y="5778"/>
                      <a:pt x="6157" y="5616"/>
                      <a:pt x="6103" y="5480"/>
                    </a:cubicBezTo>
                    <a:cubicBezTo>
                      <a:pt x="4530" y="3825"/>
                      <a:pt x="3228" y="1981"/>
                      <a:pt x="2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4" name="Google Shape;1174;p63"/>
              <p:cNvSpPr/>
              <p:nvPr/>
            </p:nvSpPr>
            <p:spPr>
              <a:xfrm>
                <a:off x="5859525" y="3514025"/>
                <a:ext cx="174975" cy="94950"/>
              </a:xfrm>
              <a:custGeom>
                <a:rect b="b" l="l" r="r" t="t"/>
                <a:pathLst>
                  <a:path extrusionOk="0" h="3798" w="6999">
                    <a:moveTo>
                      <a:pt x="272" y="0"/>
                    </a:moveTo>
                    <a:lnTo>
                      <a:pt x="82" y="407"/>
                    </a:lnTo>
                    <a:cubicBezTo>
                      <a:pt x="309" y="404"/>
                      <a:pt x="536" y="402"/>
                      <a:pt x="763" y="402"/>
                    </a:cubicBezTo>
                    <a:cubicBezTo>
                      <a:pt x="2435" y="402"/>
                      <a:pt x="4106" y="494"/>
                      <a:pt x="5778" y="732"/>
                    </a:cubicBezTo>
                    <a:cubicBezTo>
                      <a:pt x="3879" y="1112"/>
                      <a:pt x="1926" y="1410"/>
                      <a:pt x="0" y="1627"/>
                    </a:cubicBezTo>
                    <a:cubicBezTo>
                      <a:pt x="28" y="1763"/>
                      <a:pt x="28" y="1899"/>
                      <a:pt x="82" y="2034"/>
                    </a:cubicBezTo>
                    <a:cubicBezTo>
                      <a:pt x="2008" y="1790"/>
                      <a:pt x="3933" y="1519"/>
                      <a:pt x="5859" y="1139"/>
                    </a:cubicBezTo>
                    <a:lnTo>
                      <a:pt x="5859" y="1139"/>
                    </a:lnTo>
                    <a:cubicBezTo>
                      <a:pt x="4177" y="2061"/>
                      <a:pt x="2387" y="2848"/>
                      <a:pt x="516" y="3445"/>
                    </a:cubicBezTo>
                    <a:cubicBezTo>
                      <a:pt x="651" y="3553"/>
                      <a:pt x="706" y="3662"/>
                      <a:pt x="787" y="3797"/>
                    </a:cubicBezTo>
                    <a:cubicBezTo>
                      <a:pt x="2957" y="3092"/>
                      <a:pt x="5018" y="2143"/>
                      <a:pt x="6998" y="976"/>
                    </a:cubicBezTo>
                    <a:cubicBezTo>
                      <a:pt x="6998" y="814"/>
                      <a:pt x="6917" y="651"/>
                      <a:pt x="6808" y="515"/>
                    </a:cubicBezTo>
                    <a:cubicBezTo>
                      <a:pt x="4639" y="163"/>
                      <a:pt x="2469" y="0"/>
                      <a:pt x="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63"/>
              <p:cNvSpPr/>
              <p:nvPr/>
            </p:nvSpPr>
            <p:spPr>
              <a:xfrm>
                <a:off x="6111775" y="3520800"/>
                <a:ext cx="173625" cy="149875"/>
              </a:xfrm>
              <a:custGeom>
                <a:rect b="b" l="l" r="r" t="t"/>
                <a:pathLst>
                  <a:path extrusionOk="0" h="5995" w="6945">
                    <a:moveTo>
                      <a:pt x="651" y="0"/>
                    </a:moveTo>
                    <a:cubicBezTo>
                      <a:pt x="462" y="27"/>
                      <a:pt x="190" y="54"/>
                      <a:pt x="82" y="271"/>
                    </a:cubicBezTo>
                    <a:cubicBezTo>
                      <a:pt x="55" y="326"/>
                      <a:pt x="0" y="380"/>
                      <a:pt x="0" y="434"/>
                    </a:cubicBezTo>
                    <a:cubicBezTo>
                      <a:pt x="55" y="461"/>
                      <a:pt x="82" y="461"/>
                      <a:pt x="82" y="488"/>
                    </a:cubicBezTo>
                    <a:cubicBezTo>
                      <a:pt x="1411" y="2333"/>
                      <a:pt x="2767" y="4177"/>
                      <a:pt x="4042" y="5995"/>
                    </a:cubicBezTo>
                    <a:cubicBezTo>
                      <a:pt x="4178" y="5940"/>
                      <a:pt x="4286" y="5859"/>
                      <a:pt x="4395" y="5778"/>
                    </a:cubicBezTo>
                    <a:cubicBezTo>
                      <a:pt x="3364" y="4394"/>
                      <a:pt x="2360" y="2984"/>
                      <a:pt x="1330" y="1601"/>
                    </a:cubicBezTo>
                    <a:lnTo>
                      <a:pt x="1330" y="1601"/>
                    </a:lnTo>
                    <a:cubicBezTo>
                      <a:pt x="2713" y="2713"/>
                      <a:pt x="4178" y="3743"/>
                      <a:pt x="5669" y="4747"/>
                    </a:cubicBezTo>
                    <a:cubicBezTo>
                      <a:pt x="5778" y="4638"/>
                      <a:pt x="5859" y="4530"/>
                      <a:pt x="5941" y="4449"/>
                    </a:cubicBezTo>
                    <a:cubicBezTo>
                      <a:pt x="4259" y="3364"/>
                      <a:pt x="2659" y="2143"/>
                      <a:pt x="1113" y="841"/>
                    </a:cubicBezTo>
                    <a:lnTo>
                      <a:pt x="1113" y="841"/>
                    </a:lnTo>
                    <a:cubicBezTo>
                      <a:pt x="2930" y="1628"/>
                      <a:pt x="4747" y="2496"/>
                      <a:pt x="6537" y="3445"/>
                    </a:cubicBezTo>
                    <a:cubicBezTo>
                      <a:pt x="6592" y="3309"/>
                      <a:pt x="6619" y="3228"/>
                      <a:pt x="6673" y="3065"/>
                    </a:cubicBezTo>
                    <a:cubicBezTo>
                      <a:pt x="4910" y="2116"/>
                      <a:pt x="3093" y="1248"/>
                      <a:pt x="1248" y="461"/>
                    </a:cubicBezTo>
                    <a:lnTo>
                      <a:pt x="1248" y="461"/>
                    </a:lnTo>
                    <a:lnTo>
                      <a:pt x="6944" y="1112"/>
                    </a:lnTo>
                    <a:cubicBezTo>
                      <a:pt x="6944" y="977"/>
                      <a:pt x="6890" y="841"/>
                      <a:pt x="6890" y="705"/>
                    </a:cubicBezTo>
                    <a:lnTo>
                      <a:pt x="65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6" name="Google Shape;1176;p63"/>
              <p:cNvSpPr/>
              <p:nvPr/>
            </p:nvSpPr>
            <p:spPr>
              <a:xfrm>
                <a:off x="6110425" y="3372975"/>
                <a:ext cx="159375" cy="118675"/>
              </a:xfrm>
              <a:custGeom>
                <a:rect b="b" l="l" r="r" t="t"/>
                <a:pathLst>
                  <a:path extrusionOk="0" h="4747" w="6375">
                    <a:moveTo>
                      <a:pt x="5289" y="0"/>
                    </a:moveTo>
                    <a:lnTo>
                      <a:pt x="27" y="4150"/>
                    </a:lnTo>
                    <a:cubicBezTo>
                      <a:pt x="0" y="4286"/>
                      <a:pt x="0" y="4421"/>
                      <a:pt x="27" y="4557"/>
                    </a:cubicBezTo>
                    <a:cubicBezTo>
                      <a:pt x="27" y="4611"/>
                      <a:pt x="54" y="4693"/>
                      <a:pt x="109" y="4747"/>
                    </a:cubicBezTo>
                    <a:cubicBezTo>
                      <a:pt x="163" y="4720"/>
                      <a:pt x="244" y="4666"/>
                      <a:pt x="353" y="4611"/>
                    </a:cubicBezTo>
                    <a:lnTo>
                      <a:pt x="6103" y="2767"/>
                    </a:lnTo>
                    <a:cubicBezTo>
                      <a:pt x="6103" y="2713"/>
                      <a:pt x="6130" y="2713"/>
                      <a:pt x="6130" y="2686"/>
                    </a:cubicBezTo>
                    <a:cubicBezTo>
                      <a:pt x="6212" y="2550"/>
                      <a:pt x="6266" y="2414"/>
                      <a:pt x="6320" y="2279"/>
                    </a:cubicBezTo>
                    <a:lnTo>
                      <a:pt x="6320" y="2279"/>
                    </a:lnTo>
                    <a:lnTo>
                      <a:pt x="1845" y="3743"/>
                    </a:lnTo>
                    <a:cubicBezTo>
                      <a:pt x="3336" y="2848"/>
                      <a:pt x="4855" y="2007"/>
                      <a:pt x="6374" y="1167"/>
                    </a:cubicBezTo>
                    <a:cubicBezTo>
                      <a:pt x="6347" y="1031"/>
                      <a:pt x="6320" y="895"/>
                      <a:pt x="6239" y="787"/>
                    </a:cubicBezTo>
                    <a:cubicBezTo>
                      <a:pt x="4693" y="1628"/>
                      <a:pt x="3119" y="2523"/>
                      <a:pt x="1601" y="3445"/>
                    </a:cubicBezTo>
                    <a:lnTo>
                      <a:pt x="5696" y="190"/>
                    </a:lnTo>
                    <a:lnTo>
                      <a:pt x="5669" y="136"/>
                    </a:lnTo>
                    <a:cubicBezTo>
                      <a:pt x="5533" y="82"/>
                      <a:pt x="5425" y="27"/>
                      <a:pt x="52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7" name="Google Shape;1177;p63"/>
              <p:cNvSpPr/>
              <p:nvPr/>
            </p:nvSpPr>
            <p:spPr>
              <a:xfrm>
                <a:off x="5997175" y="3525100"/>
                <a:ext cx="92250" cy="191700"/>
              </a:xfrm>
              <a:custGeom>
                <a:rect b="b" l="l" r="r" t="t"/>
                <a:pathLst>
                  <a:path extrusionOk="0" h="7668" w="3690">
                    <a:moveTo>
                      <a:pt x="3144" y="1"/>
                    </a:moveTo>
                    <a:cubicBezTo>
                      <a:pt x="3059" y="1"/>
                      <a:pt x="2978" y="20"/>
                      <a:pt x="2903" y="45"/>
                    </a:cubicBezTo>
                    <a:cubicBezTo>
                      <a:pt x="2035" y="2432"/>
                      <a:pt x="1031" y="4765"/>
                      <a:pt x="1" y="7043"/>
                    </a:cubicBezTo>
                    <a:cubicBezTo>
                      <a:pt x="82" y="7125"/>
                      <a:pt x="218" y="7206"/>
                      <a:pt x="326" y="7260"/>
                    </a:cubicBezTo>
                    <a:cubicBezTo>
                      <a:pt x="1275" y="5280"/>
                      <a:pt x="2170" y="3246"/>
                      <a:pt x="2930" y="1184"/>
                    </a:cubicBezTo>
                    <a:lnTo>
                      <a:pt x="2930" y="1184"/>
                    </a:lnTo>
                    <a:lnTo>
                      <a:pt x="1519" y="7613"/>
                    </a:lnTo>
                    <a:lnTo>
                      <a:pt x="1574" y="7613"/>
                    </a:lnTo>
                    <a:cubicBezTo>
                      <a:pt x="1682" y="7667"/>
                      <a:pt x="1791" y="7667"/>
                      <a:pt x="1899" y="7667"/>
                    </a:cubicBezTo>
                    <a:lnTo>
                      <a:pt x="3255" y="1483"/>
                    </a:lnTo>
                    <a:lnTo>
                      <a:pt x="3066" y="7613"/>
                    </a:lnTo>
                    <a:cubicBezTo>
                      <a:pt x="3174" y="7586"/>
                      <a:pt x="3310" y="7559"/>
                      <a:pt x="3418" y="7477"/>
                    </a:cubicBezTo>
                    <a:cubicBezTo>
                      <a:pt x="3445" y="7477"/>
                      <a:pt x="3445" y="7450"/>
                      <a:pt x="3472" y="7450"/>
                    </a:cubicBezTo>
                    <a:lnTo>
                      <a:pt x="3689" y="289"/>
                    </a:lnTo>
                    <a:cubicBezTo>
                      <a:pt x="3608" y="235"/>
                      <a:pt x="3554" y="127"/>
                      <a:pt x="3445" y="99"/>
                    </a:cubicBezTo>
                    <a:cubicBezTo>
                      <a:pt x="3343" y="27"/>
                      <a:pt x="3241" y="1"/>
                      <a:pt x="3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63"/>
              <p:cNvSpPr/>
              <p:nvPr/>
            </p:nvSpPr>
            <p:spPr>
              <a:xfrm>
                <a:off x="6038550" y="3288200"/>
                <a:ext cx="85450" cy="188550"/>
              </a:xfrm>
              <a:custGeom>
                <a:rect b="b" l="l" r="r" t="t"/>
                <a:pathLst>
                  <a:path extrusionOk="0" h="7542" w="3418">
                    <a:moveTo>
                      <a:pt x="1790" y="1"/>
                    </a:moveTo>
                    <a:cubicBezTo>
                      <a:pt x="1655" y="1"/>
                      <a:pt x="1519" y="1"/>
                      <a:pt x="1383" y="55"/>
                    </a:cubicBezTo>
                    <a:lnTo>
                      <a:pt x="1248" y="6239"/>
                    </a:lnTo>
                    <a:cubicBezTo>
                      <a:pt x="841" y="4395"/>
                      <a:pt x="515" y="2442"/>
                      <a:pt x="326" y="543"/>
                    </a:cubicBezTo>
                    <a:cubicBezTo>
                      <a:pt x="190" y="733"/>
                      <a:pt x="109" y="814"/>
                      <a:pt x="0" y="977"/>
                    </a:cubicBezTo>
                    <a:cubicBezTo>
                      <a:pt x="244" y="3147"/>
                      <a:pt x="597" y="5344"/>
                      <a:pt x="1139" y="7460"/>
                    </a:cubicBezTo>
                    <a:cubicBezTo>
                      <a:pt x="1221" y="7514"/>
                      <a:pt x="1275" y="7541"/>
                      <a:pt x="1383" y="7541"/>
                    </a:cubicBezTo>
                    <a:cubicBezTo>
                      <a:pt x="1492" y="7541"/>
                      <a:pt x="1600" y="7541"/>
                      <a:pt x="1655" y="7487"/>
                    </a:cubicBezTo>
                    <a:lnTo>
                      <a:pt x="1655" y="7324"/>
                    </a:lnTo>
                    <a:cubicBezTo>
                      <a:pt x="2414" y="5181"/>
                      <a:pt x="2984" y="2984"/>
                      <a:pt x="3418" y="760"/>
                    </a:cubicBezTo>
                    <a:cubicBezTo>
                      <a:pt x="3309" y="652"/>
                      <a:pt x="3174" y="543"/>
                      <a:pt x="3092" y="462"/>
                    </a:cubicBezTo>
                    <a:cubicBezTo>
                      <a:pt x="2740" y="2306"/>
                      <a:pt x="2278" y="4178"/>
                      <a:pt x="1682" y="5968"/>
                    </a:cubicBezTo>
                    <a:lnTo>
                      <a:pt x="17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9" name="Google Shape;1179;p63"/>
              <p:cNvSpPr/>
              <p:nvPr/>
            </p:nvSpPr>
            <p:spPr>
              <a:xfrm>
                <a:off x="6250100" y="3295675"/>
                <a:ext cx="93600" cy="162750"/>
              </a:xfrm>
              <a:custGeom>
                <a:rect b="b" l="l" r="r" t="t"/>
                <a:pathLst>
                  <a:path extrusionOk="0" fill="none" h="6510" w="3744">
                    <a:moveTo>
                      <a:pt x="1" y="0"/>
                    </a:moveTo>
                    <a:cubicBezTo>
                      <a:pt x="2116" y="1492"/>
                      <a:pt x="3527" y="3960"/>
                      <a:pt x="3744" y="6510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0" name="Google Shape;1180;p63"/>
              <p:cNvSpPr/>
              <p:nvPr/>
            </p:nvSpPr>
            <p:spPr>
              <a:xfrm>
                <a:off x="6099575" y="3676075"/>
                <a:ext cx="149200" cy="54275"/>
              </a:xfrm>
              <a:custGeom>
                <a:rect b="b" l="l" r="r" t="t"/>
                <a:pathLst>
                  <a:path extrusionOk="0" fill="none" h="2171" w="5968">
                    <a:moveTo>
                      <a:pt x="0" y="2171"/>
                    </a:moveTo>
                    <a:cubicBezTo>
                      <a:pt x="2170" y="2171"/>
                      <a:pt x="4313" y="1384"/>
                      <a:pt x="5967" y="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63"/>
              <p:cNvSpPr/>
              <p:nvPr/>
            </p:nvSpPr>
            <p:spPr>
              <a:xfrm>
                <a:off x="5862900" y="3313975"/>
                <a:ext cx="145150" cy="204150"/>
              </a:xfrm>
              <a:custGeom>
                <a:rect b="b" l="l" r="r" t="t"/>
                <a:pathLst>
                  <a:path extrusionOk="0" h="8166" w="5806">
                    <a:moveTo>
                      <a:pt x="4629" y="1"/>
                    </a:moveTo>
                    <a:cubicBezTo>
                      <a:pt x="3831" y="1"/>
                      <a:pt x="2974" y="805"/>
                      <a:pt x="2442" y="1248"/>
                    </a:cubicBezTo>
                    <a:cubicBezTo>
                      <a:pt x="1873" y="1764"/>
                      <a:pt x="1357" y="2333"/>
                      <a:pt x="950" y="3011"/>
                    </a:cubicBezTo>
                    <a:cubicBezTo>
                      <a:pt x="543" y="3581"/>
                      <a:pt x="299" y="4232"/>
                      <a:pt x="164" y="4937"/>
                    </a:cubicBezTo>
                    <a:cubicBezTo>
                      <a:pt x="28" y="5615"/>
                      <a:pt x="1" y="6402"/>
                      <a:pt x="299" y="7053"/>
                    </a:cubicBezTo>
                    <a:cubicBezTo>
                      <a:pt x="616" y="7686"/>
                      <a:pt x="1216" y="8166"/>
                      <a:pt x="1923" y="8166"/>
                    </a:cubicBezTo>
                    <a:cubicBezTo>
                      <a:pt x="1942" y="8166"/>
                      <a:pt x="1962" y="8165"/>
                      <a:pt x="1981" y="8165"/>
                    </a:cubicBezTo>
                    <a:cubicBezTo>
                      <a:pt x="2469" y="8138"/>
                      <a:pt x="2930" y="7839"/>
                      <a:pt x="3229" y="7460"/>
                    </a:cubicBezTo>
                    <a:cubicBezTo>
                      <a:pt x="3527" y="7080"/>
                      <a:pt x="3771" y="6646"/>
                      <a:pt x="3961" y="6158"/>
                    </a:cubicBezTo>
                    <a:cubicBezTo>
                      <a:pt x="4368" y="5344"/>
                      <a:pt x="4748" y="4503"/>
                      <a:pt x="5155" y="3689"/>
                    </a:cubicBezTo>
                    <a:cubicBezTo>
                      <a:pt x="5453" y="3011"/>
                      <a:pt x="5806" y="2306"/>
                      <a:pt x="5806" y="1547"/>
                    </a:cubicBezTo>
                    <a:cubicBezTo>
                      <a:pt x="5806" y="1031"/>
                      <a:pt x="5643" y="407"/>
                      <a:pt x="5155" y="136"/>
                    </a:cubicBezTo>
                    <a:cubicBezTo>
                      <a:pt x="4985" y="42"/>
                      <a:pt x="4809" y="1"/>
                      <a:pt x="4629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2" name="Google Shape;1182;p63"/>
            <p:cNvGrpSpPr/>
            <p:nvPr/>
          </p:nvGrpSpPr>
          <p:grpSpPr>
            <a:xfrm>
              <a:off x="1577500" y="4274850"/>
              <a:ext cx="766275" cy="460750"/>
              <a:chOff x="5645250" y="2555175"/>
              <a:chExt cx="766275" cy="460750"/>
            </a:xfrm>
          </p:grpSpPr>
          <p:sp>
            <p:nvSpPr>
              <p:cNvPr id="1183" name="Google Shape;1183;p63"/>
              <p:cNvSpPr/>
              <p:nvPr/>
            </p:nvSpPr>
            <p:spPr>
              <a:xfrm>
                <a:off x="5645250" y="2555175"/>
                <a:ext cx="766275" cy="460750"/>
              </a:xfrm>
              <a:custGeom>
                <a:rect b="b" l="l" r="r" t="t"/>
                <a:pathLst>
                  <a:path extrusionOk="0" h="18430" w="30651">
                    <a:moveTo>
                      <a:pt x="30650" y="1"/>
                    </a:moveTo>
                    <a:lnTo>
                      <a:pt x="30650" y="1"/>
                    </a:lnTo>
                    <a:cubicBezTo>
                      <a:pt x="20669" y="2849"/>
                      <a:pt x="10199" y="5182"/>
                      <a:pt x="0" y="6863"/>
                    </a:cubicBezTo>
                    <a:cubicBezTo>
                      <a:pt x="1709" y="10823"/>
                      <a:pt x="3689" y="13644"/>
                      <a:pt x="6374" y="15733"/>
                    </a:cubicBezTo>
                    <a:cubicBezTo>
                      <a:pt x="8694" y="17593"/>
                      <a:pt x="11567" y="18429"/>
                      <a:pt x="14497" y="18429"/>
                    </a:cubicBezTo>
                    <a:cubicBezTo>
                      <a:pt x="19857" y="18429"/>
                      <a:pt x="25410" y="15630"/>
                      <a:pt x="28128" y="11176"/>
                    </a:cubicBezTo>
                    <a:cubicBezTo>
                      <a:pt x="30162" y="7867"/>
                      <a:pt x="30379" y="3798"/>
                      <a:pt x="306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63"/>
              <p:cNvSpPr/>
              <p:nvPr/>
            </p:nvSpPr>
            <p:spPr>
              <a:xfrm>
                <a:off x="6003150" y="2833725"/>
                <a:ext cx="76775" cy="181925"/>
              </a:xfrm>
              <a:custGeom>
                <a:rect b="b" l="l" r="r" t="t"/>
                <a:pathLst>
                  <a:path extrusionOk="0" h="7277" w="3071">
                    <a:moveTo>
                      <a:pt x="1267" y="0"/>
                    </a:moveTo>
                    <a:cubicBezTo>
                      <a:pt x="673" y="0"/>
                      <a:pt x="1" y="514"/>
                      <a:pt x="114" y="1309"/>
                    </a:cubicBezTo>
                    <a:cubicBezTo>
                      <a:pt x="440" y="3316"/>
                      <a:pt x="738" y="5269"/>
                      <a:pt x="1036" y="7276"/>
                    </a:cubicBezTo>
                    <a:cubicBezTo>
                      <a:pt x="1714" y="7249"/>
                      <a:pt x="2393" y="7168"/>
                      <a:pt x="3071" y="7032"/>
                    </a:cubicBezTo>
                    <a:cubicBezTo>
                      <a:pt x="2745" y="4943"/>
                      <a:pt x="2420" y="2855"/>
                      <a:pt x="2094" y="766"/>
                    </a:cubicBezTo>
                    <a:cubicBezTo>
                      <a:pt x="2029" y="232"/>
                      <a:pt x="1665" y="0"/>
                      <a:pt x="126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63"/>
              <p:cNvSpPr/>
              <p:nvPr/>
            </p:nvSpPr>
            <p:spPr>
              <a:xfrm>
                <a:off x="5746950" y="2777325"/>
                <a:ext cx="139300" cy="154225"/>
              </a:xfrm>
              <a:custGeom>
                <a:rect b="b" l="l" r="r" t="t"/>
                <a:pathLst>
                  <a:path extrusionOk="0" h="6169" w="5572">
                    <a:moveTo>
                      <a:pt x="4115" y="1"/>
                    </a:moveTo>
                    <a:cubicBezTo>
                      <a:pt x="3797" y="1"/>
                      <a:pt x="3471" y="131"/>
                      <a:pt x="3229" y="446"/>
                    </a:cubicBezTo>
                    <a:cubicBezTo>
                      <a:pt x="2144" y="1856"/>
                      <a:pt x="1086" y="3294"/>
                      <a:pt x="1" y="4704"/>
                    </a:cubicBezTo>
                    <a:cubicBezTo>
                      <a:pt x="462" y="5219"/>
                      <a:pt x="950" y="5735"/>
                      <a:pt x="1466" y="6169"/>
                    </a:cubicBezTo>
                    <a:cubicBezTo>
                      <a:pt x="2686" y="4623"/>
                      <a:pt x="3852" y="3022"/>
                      <a:pt x="5019" y="1449"/>
                    </a:cubicBezTo>
                    <a:cubicBezTo>
                      <a:pt x="5571" y="725"/>
                      <a:pt x="4866" y="1"/>
                      <a:pt x="41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63"/>
              <p:cNvSpPr/>
              <p:nvPr/>
            </p:nvSpPr>
            <p:spPr>
              <a:xfrm>
                <a:off x="6079450" y="2807975"/>
                <a:ext cx="118475" cy="181900"/>
              </a:xfrm>
              <a:custGeom>
                <a:rect b="b" l="l" r="r" t="t"/>
                <a:pathLst>
                  <a:path extrusionOk="0" h="7276" w="4739">
                    <a:moveTo>
                      <a:pt x="1362" y="1"/>
                    </a:moveTo>
                    <a:cubicBezTo>
                      <a:pt x="705" y="1"/>
                      <a:pt x="1" y="746"/>
                      <a:pt x="371" y="1579"/>
                    </a:cubicBezTo>
                    <a:cubicBezTo>
                      <a:pt x="1212" y="3478"/>
                      <a:pt x="2026" y="5377"/>
                      <a:pt x="2867" y="7275"/>
                    </a:cubicBezTo>
                    <a:cubicBezTo>
                      <a:pt x="3518" y="7058"/>
                      <a:pt x="4114" y="6787"/>
                      <a:pt x="4738" y="6462"/>
                    </a:cubicBezTo>
                    <a:cubicBezTo>
                      <a:pt x="3843" y="4509"/>
                      <a:pt x="2975" y="2529"/>
                      <a:pt x="2134" y="549"/>
                    </a:cubicBezTo>
                    <a:cubicBezTo>
                      <a:pt x="1962" y="162"/>
                      <a:pt x="1667" y="1"/>
                      <a:pt x="13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63"/>
              <p:cNvSpPr/>
              <p:nvPr/>
            </p:nvSpPr>
            <p:spPr>
              <a:xfrm>
                <a:off x="5683900" y="2751150"/>
                <a:ext cx="116100" cy="96325"/>
              </a:xfrm>
              <a:custGeom>
                <a:rect b="b" l="l" r="r" t="t"/>
                <a:pathLst>
                  <a:path extrusionOk="0" h="3853" w="4644">
                    <a:moveTo>
                      <a:pt x="3057" y="0"/>
                    </a:moveTo>
                    <a:cubicBezTo>
                      <a:pt x="2832" y="0"/>
                      <a:pt x="2599" y="73"/>
                      <a:pt x="2387" y="245"/>
                    </a:cubicBezTo>
                    <a:cubicBezTo>
                      <a:pt x="1601" y="869"/>
                      <a:pt x="787" y="1493"/>
                      <a:pt x="0" y="2144"/>
                    </a:cubicBezTo>
                    <a:cubicBezTo>
                      <a:pt x="353" y="2740"/>
                      <a:pt x="733" y="3310"/>
                      <a:pt x="1085" y="3852"/>
                    </a:cubicBezTo>
                    <a:cubicBezTo>
                      <a:pt x="2007" y="3120"/>
                      <a:pt x="2930" y="2415"/>
                      <a:pt x="3852" y="1655"/>
                    </a:cubicBezTo>
                    <a:cubicBezTo>
                      <a:pt x="4643" y="1013"/>
                      <a:pt x="3899" y="0"/>
                      <a:pt x="305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63"/>
              <p:cNvSpPr/>
              <p:nvPr/>
            </p:nvSpPr>
            <p:spPr>
              <a:xfrm>
                <a:off x="5864275" y="2829075"/>
                <a:ext cx="105575" cy="174350"/>
              </a:xfrm>
              <a:custGeom>
                <a:rect b="b" l="l" r="r" t="t"/>
                <a:pathLst>
                  <a:path extrusionOk="0" h="6974" w="4223">
                    <a:moveTo>
                      <a:pt x="2960" y="1"/>
                    </a:moveTo>
                    <a:cubicBezTo>
                      <a:pt x="2544" y="1"/>
                      <a:pt x="2125" y="214"/>
                      <a:pt x="1953" y="708"/>
                    </a:cubicBezTo>
                    <a:cubicBezTo>
                      <a:pt x="1302" y="2580"/>
                      <a:pt x="651" y="4397"/>
                      <a:pt x="0" y="6269"/>
                    </a:cubicBezTo>
                    <a:cubicBezTo>
                      <a:pt x="624" y="6540"/>
                      <a:pt x="1275" y="6784"/>
                      <a:pt x="1953" y="6974"/>
                    </a:cubicBezTo>
                    <a:cubicBezTo>
                      <a:pt x="2631" y="5048"/>
                      <a:pt x="3282" y="3149"/>
                      <a:pt x="3960" y="1251"/>
                    </a:cubicBezTo>
                    <a:cubicBezTo>
                      <a:pt x="4222" y="497"/>
                      <a:pt x="3594" y="1"/>
                      <a:pt x="296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63"/>
              <p:cNvSpPr/>
              <p:nvPr/>
            </p:nvSpPr>
            <p:spPr>
              <a:xfrm>
                <a:off x="6250100" y="2625025"/>
                <a:ext cx="156000" cy="52250"/>
              </a:xfrm>
              <a:custGeom>
                <a:rect b="b" l="l" r="r" t="t"/>
                <a:pathLst>
                  <a:path extrusionOk="0" h="2090" w="6240">
                    <a:moveTo>
                      <a:pt x="1330" y="1"/>
                    </a:moveTo>
                    <a:cubicBezTo>
                      <a:pt x="1" y="1"/>
                      <a:pt x="1" y="2035"/>
                      <a:pt x="1330" y="2062"/>
                    </a:cubicBezTo>
                    <a:cubicBezTo>
                      <a:pt x="2903" y="2062"/>
                      <a:pt x="4449" y="2089"/>
                      <a:pt x="6022" y="2089"/>
                    </a:cubicBezTo>
                    <a:cubicBezTo>
                      <a:pt x="6104" y="1411"/>
                      <a:pt x="6185" y="733"/>
                      <a:pt x="6239" y="28"/>
                    </a:cubicBezTo>
                    <a:cubicBezTo>
                      <a:pt x="4585" y="28"/>
                      <a:pt x="2957" y="1"/>
                      <a:pt x="13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63"/>
              <p:cNvSpPr/>
              <p:nvPr/>
            </p:nvSpPr>
            <p:spPr>
              <a:xfrm>
                <a:off x="6217275" y="2710225"/>
                <a:ext cx="158300" cy="113500"/>
              </a:xfrm>
              <a:custGeom>
                <a:rect b="b" l="l" r="r" t="t"/>
                <a:pathLst>
                  <a:path extrusionOk="0" h="4540" w="6332">
                    <a:moveTo>
                      <a:pt x="1416" y="0"/>
                    </a:moveTo>
                    <a:cubicBezTo>
                      <a:pt x="571" y="0"/>
                      <a:pt x="0" y="1351"/>
                      <a:pt x="907" y="1963"/>
                    </a:cubicBezTo>
                    <a:cubicBezTo>
                      <a:pt x="2372" y="2967"/>
                      <a:pt x="3890" y="3835"/>
                      <a:pt x="5518" y="4540"/>
                    </a:cubicBezTo>
                    <a:cubicBezTo>
                      <a:pt x="5843" y="3943"/>
                      <a:pt x="6115" y="3319"/>
                      <a:pt x="6332" y="2696"/>
                    </a:cubicBezTo>
                    <a:cubicBezTo>
                      <a:pt x="4813" y="1963"/>
                      <a:pt x="3321" y="1122"/>
                      <a:pt x="1938" y="173"/>
                    </a:cubicBezTo>
                    <a:cubicBezTo>
                      <a:pt x="1759" y="53"/>
                      <a:pt x="1582" y="0"/>
                      <a:pt x="141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63"/>
              <p:cNvSpPr/>
              <p:nvPr/>
            </p:nvSpPr>
            <p:spPr>
              <a:xfrm>
                <a:off x="6155375" y="2767575"/>
                <a:ext cx="141550" cy="164650"/>
              </a:xfrm>
              <a:custGeom>
                <a:rect b="b" l="l" r="r" t="t"/>
                <a:pathLst>
                  <a:path extrusionOk="0" h="6586" w="5662">
                    <a:moveTo>
                      <a:pt x="1461" y="1"/>
                    </a:moveTo>
                    <a:cubicBezTo>
                      <a:pt x="728" y="1"/>
                      <a:pt x="1" y="750"/>
                      <a:pt x="535" y="1514"/>
                    </a:cubicBezTo>
                    <a:lnTo>
                      <a:pt x="4115" y="6586"/>
                    </a:lnTo>
                    <a:cubicBezTo>
                      <a:pt x="4631" y="6179"/>
                      <a:pt x="5200" y="5745"/>
                      <a:pt x="5661" y="5230"/>
                    </a:cubicBezTo>
                    <a:cubicBezTo>
                      <a:pt x="4549" y="3684"/>
                      <a:pt x="3437" y="2056"/>
                      <a:pt x="2298" y="456"/>
                    </a:cubicBezTo>
                    <a:cubicBezTo>
                      <a:pt x="2081" y="134"/>
                      <a:pt x="1770" y="1"/>
                      <a:pt x="14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63"/>
              <p:cNvSpPr/>
              <p:nvPr/>
            </p:nvSpPr>
            <p:spPr>
              <a:xfrm>
                <a:off x="5685250" y="2568075"/>
                <a:ext cx="680150" cy="374675"/>
              </a:xfrm>
              <a:custGeom>
                <a:rect b="b" l="l" r="r" t="t"/>
                <a:pathLst>
                  <a:path extrusionOk="0" h="14987" w="27206">
                    <a:moveTo>
                      <a:pt x="27206" y="0"/>
                    </a:moveTo>
                    <a:cubicBezTo>
                      <a:pt x="18336" y="2469"/>
                      <a:pt x="9087" y="4530"/>
                      <a:pt x="1" y="6076"/>
                    </a:cubicBezTo>
                    <a:cubicBezTo>
                      <a:pt x="1764" y="9901"/>
                      <a:pt x="5046" y="13047"/>
                      <a:pt x="9087" y="14349"/>
                    </a:cubicBezTo>
                    <a:cubicBezTo>
                      <a:pt x="10432" y="14778"/>
                      <a:pt x="11846" y="14987"/>
                      <a:pt x="13262" y="14987"/>
                    </a:cubicBezTo>
                    <a:cubicBezTo>
                      <a:pt x="17040" y="14987"/>
                      <a:pt x="20829" y="13496"/>
                      <a:pt x="23354" y="10714"/>
                    </a:cubicBezTo>
                    <a:cubicBezTo>
                      <a:pt x="25361" y="8517"/>
                      <a:pt x="26501" y="5696"/>
                      <a:pt x="26989" y="2740"/>
                    </a:cubicBezTo>
                    <a:cubicBezTo>
                      <a:pt x="27152" y="1872"/>
                      <a:pt x="27206" y="923"/>
                      <a:pt x="272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63"/>
              <p:cNvSpPr/>
              <p:nvPr/>
            </p:nvSpPr>
            <p:spPr>
              <a:xfrm>
                <a:off x="5695425" y="2572825"/>
                <a:ext cx="659800" cy="356225"/>
              </a:xfrm>
              <a:custGeom>
                <a:rect b="b" l="l" r="r" t="t"/>
                <a:pathLst>
                  <a:path extrusionOk="0" h="14249" w="26392">
                    <a:moveTo>
                      <a:pt x="26202" y="0"/>
                    </a:moveTo>
                    <a:lnTo>
                      <a:pt x="26202" y="0"/>
                    </a:lnTo>
                    <a:cubicBezTo>
                      <a:pt x="17631" y="2360"/>
                      <a:pt x="8707" y="4313"/>
                      <a:pt x="0" y="5805"/>
                    </a:cubicBezTo>
                    <a:cubicBezTo>
                      <a:pt x="1221" y="8354"/>
                      <a:pt x="3147" y="10524"/>
                      <a:pt x="5507" y="12043"/>
                    </a:cubicBezTo>
                    <a:cubicBezTo>
                      <a:pt x="7771" y="13467"/>
                      <a:pt x="10416" y="14248"/>
                      <a:pt x="13046" y="14248"/>
                    </a:cubicBezTo>
                    <a:cubicBezTo>
                      <a:pt x="13472" y="14248"/>
                      <a:pt x="13898" y="14228"/>
                      <a:pt x="14322" y="14186"/>
                    </a:cubicBezTo>
                    <a:cubicBezTo>
                      <a:pt x="18173" y="13806"/>
                      <a:pt x="21754" y="11636"/>
                      <a:pt x="23924" y="8463"/>
                    </a:cubicBezTo>
                    <a:cubicBezTo>
                      <a:pt x="25578" y="6022"/>
                      <a:pt x="26392" y="2957"/>
                      <a:pt x="262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63"/>
              <p:cNvSpPr/>
              <p:nvPr/>
            </p:nvSpPr>
            <p:spPr>
              <a:xfrm>
                <a:off x="5978200" y="2689450"/>
                <a:ext cx="14250" cy="27825"/>
              </a:xfrm>
              <a:custGeom>
                <a:rect b="b" l="l" r="r" t="t"/>
                <a:pathLst>
                  <a:path extrusionOk="0" h="1113" w="570">
                    <a:moveTo>
                      <a:pt x="298" y="0"/>
                    </a:moveTo>
                    <a:cubicBezTo>
                      <a:pt x="0" y="0"/>
                      <a:pt x="81" y="733"/>
                      <a:pt x="81" y="868"/>
                    </a:cubicBezTo>
                    <a:cubicBezTo>
                      <a:pt x="81" y="977"/>
                      <a:pt x="109" y="1085"/>
                      <a:pt x="217" y="1113"/>
                    </a:cubicBezTo>
                    <a:cubicBezTo>
                      <a:pt x="271" y="1113"/>
                      <a:pt x="298" y="1085"/>
                      <a:pt x="380" y="1031"/>
                    </a:cubicBezTo>
                    <a:cubicBezTo>
                      <a:pt x="407" y="1004"/>
                      <a:pt x="434" y="950"/>
                      <a:pt x="434" y="868"/>
                    </a:cubicBezTo>
                    <a:cubicBezTo>
                      <a:pt x="488" y="706"/>
                      <a:pt x="570" y="28"/>
                      <a:pt x="2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63"/>
              <p:cNvSpPr/>
              <p:nvPr/>
            </p:nvSpPr>
            <p:spPr>
              <a:xfrm>
                <a:off x="5854775" y="2724350"/>
                <a:ext cx="18975" cy="26550"/>
              </a:xfrm>
              <a:custGeom>
                <a:rect b="b" l="l" r="r" t="t"/>
                <a:pathLst>
                  <a:path extrusionOk="0" h="1062" w="759">
                    <a:moveTo>
                      <a:pt x="610" y="0"/>
                    </a:moveTo>
                    <a:cubicBezTo>
                      <a:pt x="577" y="0"/>
                      <a:pt x="537" y="13"/>
                      <a:pt x="489" y="42"/>
                    </a:cubicBezTo>
                    <a:cubicBezTo>
                      <a:pt x="326" y="259"/>
                      <a:pt x="163" y="503"/>
                      <a:pt x="55" y="693"/>
                    </a:cubicBezTo>
                    <a:cubicBezTo>
                      <a:pt x="28" y="802"/>
                      <a:pt x="1" y="937"/>
                      <a:pt x="55" y="991"/>
                    </a:cubicBezTo>
                    <a:cubicBezTo>
                      <a:pt x="72" y="1043"/>
                      <a:pt x="122" y="1062"/>
                      <a:pt x="177" y="1062"/>
                    </a:cubicBezTo>
                    <a:cubicBezTo>
                      <a:pt x="209" y="1062"/>
                      <a:pt x="242" y="1056"/>
                      <a:pt x="272" y="1046"/>
                    </a:cubicBezTo>
                    <a:cubicBezTo>
                      <a:pt x="326" y="991"/>
                      <a:pt x="407" y="964"/>
                      <a:pt x="434" y="910"/>
                    </a:cubicBezTo>
                    <a:cubicBezTo>
                      <a:pt x="570" y="774"/>
                      <a:pt x="679" y="585"/>
                      <a:pt x="706" y="422"/>
                    </a:cubicBezTo>
                    <a:cubicBezTo>
                      <a:pt x="750" y="266"/>
                      <a:pt x="758" y="0"/>
                      <a:pt x="6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63"/>
              <p:cNvSpPr/>
              <p:nvPr/>
            </p:nvSpPr>
            <p:spPr>
              <a:xfrm>
                <a:off x="5913775" y="2775825"/>
                <a:ext cx="21050" cy="34350"/>
              </a:xfrm>
              <a:custGeom>
                <a:rect b="b" l="l" r="r" t="t"/>
                <a:pathLst>
                  <a:path extrusionOk="0" h="1374" w="842">
                    <a:moveTo>
                      <a:pt x="497" y="1"/>
                    </a:moveTo>
                    <a:cubicBezTo>
                      <a:pt x="241" y="1"/>
                      <a:pt x="77" y="628"/>
                      <a:pt x="27" y="777"/>
                    </a:cubicBezTo>
                    <a:cubicBezTo>
                      <a:pt x="0" y="912"/>
                      <a:pt x="0" y="1021"/>
                      <a:pt x="27" y="1157"/>
                    </a:cubicBezTo>
                    <a:cubicBezTo>
                      <a:pt x="82" y="1238"/>
                      <a:pt x="163" y="1346"/>
                      <a:pt x="299" y="1374"/>
                    </a:cubicBezTo>
                    <a:cubicBezTo>
                      <a:pt x="407" y="1374"/>
                      <a:pt x="489" y="1346"/>
                      <a:pt x="543" y="1292"/>
                    </a:cubicBezTo>
                    <a:cubicBezTo>
                      <a:pt x="624" y="1211"/>
                      <a:pt x="651" y="1129"/>
                      <a:pt x="678" y="1048"/>
                    </a:cubicBezTo>
                    <a:cubicBezTo>
                      <a:pt x="760" y="831"/>
                      <a:pt x="841" y="153"/>
                      <a:pt x="570" y="17"/>
                    </a:cubicBezTo>
                    <a:cubicBezTo>
                      <a:pt x="545" y="6"/>
                      <a:pt x="52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63"/>
              <p:cNvSpPr/>
              <p:nvPr/>
            </p:nvSpPr>
            <p:spPr>
              <a:xfrm>
                <a:off x="6049400" y="2755525"/>
                <a:ext cx="22400" cy="32950"/>
              </a:xfrm>
              <a:custGeom>
                <a:rect b="b" l="l" r="r" t="t"/>
                <a:pathLst>
                  <a:path extrusionOk="0" h="1318" w="896">
                    <a:moveTo>
                      <a:pt x="522" y="0"/>
                    </a:moveTo>
                    <a:cubicBezTo>
                      <a:pt x="495" y="0"/>
                      <a:pt x="466" y="5"/>
                      <a:pt x="434" y="16"/>
                    </a:cubicBezTo>
                    <a:cubicBezTo>
                      <a:pt x="0" y="124"/>
                      <a:pt x="271" y="775"/>
                      <a:pt x="380" y="1046"/>
                    </a:cubicBezTo>
                    <a:cubicBezTo>
                      <a:pt x="407" y="1101"/>
                      <a:pt x="434" y="1182"/>
                      <a:pt x="515" y="1236"/>
                    </a:cubicBezTo>
                    <a:cubicBezTo>
                      <a:pt x="570" y="1318"/>
                      <a:pt x="651" y="1318"/>
                      <a:pt x="760" y="1318"/>
                    </a:cubicBezTo>
                    <a:cubicBezTo>
                      <a:pt x="814" y="1263"/>
                      <a:pt x="841" y="1209"/>
                      <a:pt x="895" y="1128"/>
                    </a:cubicBezTo>
                    <a:lnTo>
                      <a:pt x="895" y="911"/>
                    </a:lnTo>
                    <a:cubicBezTo>
                      <a:pt x="845" y="686"/>
                      <a:pt x="841" y="0"/>
                      <a:pt x="5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63"/>
              <p:cNvSpPr/>
              <p:nvPr/>
            </p:nvSpPr>
            <p:spPr>
              <a:xfrm>
                <a:off x="6141600" y="2661525"/>
                <a:ext cx="29200" cy="25525"/>
              </a:xfrm>
              <a:custGeom>
                <a:rect b="b" l="l" r="r" t="t"/>
                <a:pathLst>
                  <a:path extrusionOk="0" h="1021" w="1168">
                    <a:moveTo>
                      <a:pt x="589" y="0"/>
                    </a:moveTo>
                    <a:cubicBezTo>
                      <a:pt x="526" y="0"/>
                      <a:pt x="457" y="26"/>
                      <a:pt x="381" y="87"/>
                    </a:cubicBezTo>
                    <a:cubicBezTo>
                      <a:pt x="1" y="385"/>
                      <a:pt x="543" y="846"/>
                      <a:pt x="815" y="982"/>
                    </a:cubicBezTo>
                    <a:cubicBezTo>
                      <a:pt x="872" y="1001"/>
                      <a:pt x="943" y="1020"/>
                      <a:pt x="999" y="1020"/>
                    </a:cubicBezTo>
                    <a:cubicBezTo>
                      <a:pt x="1022" y="1020"/>
                      <a:pt x="1043" y="1017"/>
                      <a:pt x="1059" y="1009"/>
                    </a:cubicBezTo>
                    <a:cubicBezTo>
                      <a:pt x="1167" y="928"/>
                      <a:pt x="1140" y="792"/>
                      <a:pt x="1086" y="711"/>
                    </a:cubicBezTo>
                    <a:cubicBezTo>
                      <a:pt x="1020" y="490"/>
                      <a:pt x="864" y="0"/>
                      <a:pt x="5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63"/>
              <p:cNvSpPr/>
              <p:nvPr/>
            </p:nvSpPr>
            <p:spPr>
              <a:xfrm>
                <a:off x="6144725" y="2711600"/>
                <a:ext cx="18600" cy="36025"/>
              </a:xfrm>
              <a:custGeom>
                <a:rect b="b" l="l" r="r" t="t"/>
                <a:pathLst>
                  <a:path extrusionOk="0" h="1441" w="744">
                    <a:moveTo>
                      <a:pt x="146" y="0"/>
                    </a:moveTo>
                    <a:cubicBezTo>
                      <a:pt x="0" y="0"/>
                      <a:pt x="31" y="272"/>
                      <a:pt x="93" y="416"/>
                    </a:cubicBezTo>
                    <a:cubicBezTo>
                      <a:pt x="120" y="742"/>
                      <a:pt x="256" y="1040"/>
                      <a:pt x="418" y="1312"/>
                    </a:cubicBezTo>
                    <a:cubicBezTo>
                      <a:pt x="473" y="1339"/>
                      <a:pt x="473" y="1366"/>
                      <a:pt x="500" y="1420"/>
                    </a:cubicBezTo>
                    <a:cubicBezTo>
                      <a:pt x="513" y="1434"/>
                      <a:pt x="527" y="1440"/>
                      <a:pt x="547" y="1440"/>
                    </a:cubicBezTo>
                    <a:cubicBezTo>
                      <a:pt x="568" y="1440"/>
                      <a:pt x="595" y="1434"/>
                      <a:pt x="635" y="1420"/>
                    </a:cubicBezTo>
                    <a:cubicBezTo>
                      <a:pt x="663" y="1366"/>
                      <a:pt x="690" y="1339"/>
                      <a:pt x="690" y="1284"/>
                    </a:cubicBezTo>
                    <a:cubicBezTo>
                      <a:pt x="744" y="959"/>
                      <a:pt x="663" y="661"/>
                      <a:pt x="527" y="389"/>
                    </a:cubicBezTo>
                    <a:cubicBezTo>
                      <a:pt x="500" y="281"/>
                      <a:pt x="418" y="199"/>
                      <a:pt x="337" y="91"/>
                    </a:cubicBezTo>
                    <a:cubicBezTo>
                      <a:pt x="253" y="27"/>
                      <a:pt x="191" y="0"/>
                      <a:pt x="1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63"/>
              <p:cNvSpPr/>
              <p:nvPr/>
            </p:nvSpPr>
            <p:spPr>
              <a:xfrm>
                <a:off x="6231125" y="2648325"/>
                <a:ext cx="29175" cy="20000"/>
              </a:xfrm>
              <a:custGeom>
                <a:rect b="b" l="l" r="r" t="t"/>
                <a:pathLst>
                  <a:path extrusionOk="0" h="800" w="1167">
                    <a:moveTo>
                      <a:pt x="370" y="1"/>
                    </a:moveTo>
                    <a:cubicBezTo>
                      <a:pt x="206" y="1"/>
                      <a:pt x="55" y="47"/>
                      <a:pt x="55" y="208"/>
                    </a:cubicBezTo>
                    <a:cubicBezTo>
                      <a:pt x="0" y="479"/>
                      <a:pt x="434" y="642"/>
                      <a:pt x="597" y="723"/>
                    </a:cubicBezTo>
                    <a:cubicBezTo>
                      <a:pt x="693" y="762"/>
                      <a:pt x="789" y="800"/>
                      <a:pt x="885" y="800"/>
                    </a:cubicBezTo>
                    <a:cubicBezTo>
                      <a:pt x="924" y="800"/>
                      <a:pt x="964" y="793"/>
                      <a:pt x="1004" y="778"/>
                    </a:cubicBezTo>
                    <a:cubicBezTo>
                      <a:pt x="1112" y="750"/>
                      <a:pt x="1167" y="615"/>
                      <a:pt x="1167" y="479"/>
                    </a:cubicBezTo>
                    <a:cubicBezTo>
                      <a:pt x="1167" y="344"/>
                      <a:pt x="1085" y="235"/>
                      <a:pt x="1004" y="181"/>
                    </a:cubicBezTo>
                    <a:cubicBezTo>
                      <a:pt x="895" y="99"/>
                      <a:pt x="814" y="72"/>
                      <a:pt x="678" y="45"/>
                    </a:cubicBezTo>
                    <a:cubicBezTo>
                      <a:pt x="601" y="23"/>
                      <a:pt x="483" y="1"/>
                      <a:pt x="3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63"/>
              <p:cNvSpPr/>
              <p:nvPr/>
            </p:nvSpPr>
            <p:spPr>
              <a:xfrm>
                <a:off x="6241975" y="2717625"/>
                <a:ext cx="33250" cy="20600"/>
              </a:xfrm>
              <a:custGeom>
                <a:rect b="b" l="l" r="r" t="t"/>
                <a:pathLst>
                  <a:path extrusionOk="0" h="824" w="1330">
                    <a:moveTo>
                      <a:pt x="651" y="1"/>
                    </a:moveTo>
                    <a:cubicBezTo>
                      <a:pt x="624" y="1"/>
                      <a:pt x="597" y="4"/>
                      <a:pt x="570" y="13"/>
                    </a:cubicBezTo>
                    <a:cubicBezTo>
                      <a:pt x="0" y="94"/>
                      <a:pt x="705" y="664"/>
                      <a:pt x="922" y="772"/>
                    </a:cubicBezTo>
                    <a:cubicBezTo>
                      <a:pt x="967" y="802"/>
                      <a:pt x="1028" y="823"/>
                      <a:pt x="1092" y="823"/>
                    </a:cubicBezTo>
                    <a:cubicBezTo>
                      <a:pt x="1144" y="823"/>
                      <a:pt x="1199" y="809"/>
                      <a:pt x="1248" y="772"/>
                    </a:cubicBezTo>
                    <a:cubicBezTo>
                      <a:pt x="1329" y="691"/>
                      <a:pt x="1329" y="582"/>
                      <a:pt x="1329" y="501"/>
                    </a:cubicBezTo>
                    <a:cubicBezTo>
                      <a:pt x="1329" y="392"/>
                      <a:pt x="1329" y="284"/>
                      <a:pt x="1248" y="230"/>
                    </a:cubicBezTo>
                    <a:cubicBezTo>
                      <a:pt x="1139" y="67"/>
                      <a:pt x="977" y="40"/>
                      <a:pt x="814" y="13"/>
                    </a:cubicBezTo>
                    <a:cubicBezTo>
                      <a:pt x="760" y="13"/>
                      <a:pt x="705" y="1"/>
                      <a:pt x="6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63"/>
              <p:cNvSpPr/>
              <p:nvPr/>
            </p:nvSpPr>
            <p:spPr>
              <a:xfrm>
                <a:off x="6125100" y="2814350"/>
                <a:ext cx="21275" cy="35675"/>
              </a:xfrm>
              <a:custGeom>
                <a:rect b="b" l="l" r="r" t="t"/>
                <a:pathLst>
                  <a:path extrusionOk="0" h="1427" w="851">
                    <a:moveTo>
                      <a:pt x="291" y="0"/>
                    </a:moveTo>
                    <a:cubicBezTo>
                      <a:pt x="1" y="0"/>
                      <a:pt x="270" y="1027"/>
                      <a:pt x="363" y="1189"/>
                    </a:cubicBezTo>
                    <a:cubicBezTo>
                      <a:pt x="390" y="1270"/>
                      <a:pt x="471" y="1379"/>
                      <a:pt x="525" y="1406"/>
                    </a:cubicBezTo>
                    <a:cubicBezTo>
                      <a:pt x="566" y="1419"/>
                      <a:pt x="620" y="1426"/>
                      <a:pt x="668" y="1426"/>
                    </a:cubicBezTo>
                    <a:cubicBezTo>
                      <a:pt x="715" y="1426"/>
                      <a:pt x="756" y="1419"/>
                      <a:pt x="769" y="1406"/>
                    </a:cubicBezTo>
                    <a:cubicBezTo>
                      <a:pt x="851" y="1324"/>
                      <a:pt x="851" y="1270"/>
                      <a:pt x="851" y="1162"/>
                    </a:cubicBezTo>
                    <a:cubicBezTo>
                      <a:pt x="851" y="917"/>
                      <a:pt x="797" y="700"/>
                      <a:pt x="742" y="483"/>
                    </a:cubicBezTo>
                    <a:cubicBezTo>
                      <a:pt x="715" y="348"/>
                      <a:pt x="634" y="185"/>
                      <a:pt x="498" y="104"/>
                    </a:cubicBezTo>
                    <a:cubicBezTo>
                      <a:pt x="410" y="31"/>
                      <a:pt x="342" y="0"/>
                      <a:pt x="2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63"/>
              <p:cNvSpPr/>
              <p:nvPr/>
            </p:nvSpPr>
            <p:spPr>
              <a:xfrm>
                <a:off x="5991075" y="2838800"/>
                <a:ext cx="20375" cy="35800"/>
              </a:xfrm>
              <a:custGeom>
                <a:rect b="b" l="l" r="r" t="t"/>
                <a:pathLst>
                  <a:path extrusionOk="0" h="1432" w="815">
                    <a:moveTo>
                      <a:pt x="467" y="1"/>
                    </a:moveTo>
                    <a:cubicBezTo>
                      <a:pt x="353" y="1"/>
                      <a:pt x="290" y="143"/>
                      <a:pt x="245" y="211"/>
                    </a:cubicBezTo>
                    <a:cubicBezTo>
                      <a:pt x="55" y="482"/>
                      <a:pt x="0" y="807"/>
                      <a:pt x="55" y="1133"/>
                    </a:cubicBezTo>
                    <a:cubicBezTo>
                      <a:pt x="82" y="1269"/>
                      <a:pt x="163" y="1404"/>
                      <a:pt x="299" y="1431"/>
                    </a:cubicBezTo>
                    <a:cubicBezTo>
                      <a:pt x="380" y="1431"/>
                      <a:pt x="462" y="1404"/>
                      <a:pt x="543" y="1350"/>
                    </a:cubicBezTo>
                    <a:cubicBezTo>
                      <a:pt x="597" y="1269"/>
                      <a:pt x="597" y="1214"/>
                      <a:pt x="651" y="1106"/>
                    </a:cubicBezTo>
                    <a:cubicBezTo>
                      <a:pt x="706" y="862"/>
                      <a:pt x="814" y="672"/>
                      <a:pt x="787" y="428"/>
                    </a:cubicBezTo>
                    <a:cubicBezTo>
                      <a:pt x="787" y="292"/>
                      <a:pt x="679" y="48"/>
                      <a:pt x="543" y="21"/>
                    </a:cubicBezTo>
                    <a:cubicBezTo>
                      <a:pt x="515" y="7"/>
                      <a:pt x="490" y="1"/>
                      <a:pt x="4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63"/>
              <p:cNvSpPr/>
              <p:nvPr/>
            </p:nvSpPr>
            <p:spPr>
              <a:xfrm>
                <a:off x="5763225" y="2740775"/>
                <a:ext cx="34400" cy="26825"/>
              </a:xfrm>
              <a:custGeom>
                <a:rect b="b" l="l" r="r" t="t"/>
                <a:pathLst>
                  <a:path extrusionOk="0" h="1073" w="1376">
                    <a:moveTo>
                      <a:pt x="1122" y="1"/>
                    </a:moveTo>
                    <a:cubicBezTo>
                      <a:pt x="870" y="1"/>
                      <a:pt x="460" y="197"/>
                      <a:pt x="326" y="280"/>
                    </a:cubicBezTo>
                    <a:cubicBezTo>
                      <a:pt x="218" y="334"/>
                      <a:pt x="164" y="416"/>
                      <a:pt x="82" y="470"/>
                    </a:cubicBezTo>
                    <a:cubicBezTo>
                      <a:pt x="28" y="578"/>
                      <a:pt x="1" y="687"/>
                      <a:pt x="28" y="795"/>
                    </a:cubicBezTo>
                    <a:cubicBezTo>
                      <a:pt x="55" y="931"/>
                      <a:pt x="191" y="1012"/>
                      <a:pt x="326" y="1067"/>
                    </a:cubicBezTo>
                    <a:cubicBezTo>
                      <a:pt x="345" y="1070"/>
                      <a:pt x="364" y="1072"/>
                      <a:pt x="383" y="1072"/>
                    </a:cubicBezTo>
                    <a:cubicBezTo>
                      <a:pt x="505" y="1072"/>
                      <a:pt x="639" y="1005"/>
                      <a:pt x="733" y="958"/>
                    </a:cubicBezTo>
                    <a:cubicBezTo>
                      <a:pt x="869" y="877"/>
                      <a:pt x="977" y="795"/>
                      <a:pt x="1086" y="660"/>
                    </a:cubicBezTo>
                    <a:cubicBezTo>
                      <a:pt x="1167" y="551"/>
                      <a:pt x="1276" y="443"/>
                      <a:pt x="1303" y="307"/>
                    </a:cubicBezTo>
                    <a:cubicBezTo>
                      <a:pt x="1376" y="77"/>
                      <a:pt x="1280" y="1"/>
                      <a:pt x="1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63"/>
              <p:cNvSpPr/>
              <p:nvPr/>
            </p:nvSpPr>
            <p:spPr>
              <a:xfrm>
                <a:off x="5850025" y="2814350"/>
                <a:ext cx="18325" cy="20500"/>
              </a:xfrm>
              <a:custGeom>
                <a:rect b="b" l="l" r="r" t="t"/>
                <a:pathLst>
                  <a:path extrusionOk="0" h="820" w="733">
                    <a:moveTo>
                      <a:pt x="402" y="1"/>
                    </a:moveTo>
                    <a:cubicBezTo>
                      <a:pt x="173" y="1"/>
                      <a:pt x="1" y="450"/>
                      <a:pt x="1" y="619"/>
                    </a:cubicBezTo>
                    <a:cubicBezTo>
                      <a:pt x="1" y="700"/>
                      <a:pt x="55" y="755"/>
                      <a:pt x="109" y="782"/>
                    </a:cubicBezTo>
                    <a:cubicBezTo>
                      <a:pt x="146" y="806"/>
                      <a:pt x="177" y="820"/>
                      <a:pt x="205" y="820"/>
                    </a:cubicBezTo>
                    <a:cubicBezTo>
                      <a:pt x="239" y="820"/>
                      <a:pt x="269" y="800"/>
                      <a:pt x="299" y="755"/>
                    </a:cubicBezTo>
                    <a:cubicBezTo>
                      <a:pt x="489" y="646"/>
                      <a:pt x="733" y="158"/>
                      <a:pt x="489" y="22"/>
                    </a:cubicBezTo>
                    <a:cubicBezTo>
                      <a:pt x="459" y="8"/>
                      <a:pt x="430" y="1"/>
                      <a:pt x="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63"/>
              <p:cNvSpPr/>
              <p:nvPr/>
            </p:nvSpPr>
            <p:spPr>
              <a:xfrm>
                <a:off x="5797625" y="2709238"/>
                <a:ext cx="192600" cy="152625"/>
              </a:xfrm>
              <a:custGeom>
                <a:rect b="b" l="l" r="r" t="t"/>
                <a:pathLst>
                  <a:path extrusionOk="0" h="6105" w="7704">
                    <a:moveTo>
                      <a:pt x="1503" y="1"/>
                    </a:moveTo>
                    <a:cubicBezTo>
                      <a:pt x="889" y="1"/>
                      <a:pt x="343" y="179"/>
                      <a:pt x="109" y="705"/>
                    </a:cubicBezTo>
                    <a:cubicBezTo>
                      <a:pt x="0" y="950"/>
                      <a:pt x="54" y="1221"/>
                      <a:pt x="163" y="1411"/>
                    </a:cubicBezTo>
                    <a:cubicBezTo>
                      <a:pt x="543" y="2360"/>
                      <a:pt x="1383" y="3174"/>
                      <a:pt x="2089" y="3852"/>
                    </a:cubicBezTo>
                    <a:cubicBezTo>
                      <a:pt x="2577" y="4340"/>
                      <a:pt x="3119" y="4774"/>
                      <a:pt x="3689" y="5154"/>
                    </a:cubicBezTo>
                    <a:cubicBezTo>
                      <a:pt x="4479" y="5680"/>
                      <a:pt x="5370" y="6104"/>
                      <a:pt x="6290" y="6104"/>
                    </a:cubicBezTo>
                    <a:cubicBezTo>
                      <a:pt x="6318" y="6104"/>
                      <a:pt x="6346" y="6104"/>
                      <a:pt x="6374" y="6103"/>
                    </a:cubicBezTo>
                    <a:cubicBezTo>
                      <a:pt x="6781" y="6103"/>
                      <a:pt x="7242" y="5995"/>
                      <a:pt x="7486" y="5615"/>
                    </a:cubicBezTo>
                    <a:cubicBezTo>
                      <a:pt x="7703" y="5344"/>
                      <a:pt x="7703" y="4991"/>
                      <a:pt x="7622" y="4638"/>
                    </a:cubicBezTo>
                    <a:cubicBezTo>
                      <a:pt x="7486" y="4014"/>
                      <a:pt x="7079" y="3526"/>
                      <a:pt x="6673" y="3038"/>
                    </a:cubicBezTo>
                    <a:cubicBezTo>
                      <a:pt x="5832" y="2062"/>
                      <a:pt x="4910" y="1112"/>
                      <a:pt x="3716" y="543"/>
                    </a:cubicBezTo>
                    <a:cubicBezTo>
                      <a:pt x="3238" y="311"/>
                      <a:pt x="2312" y="1"/>
                      <a:pt x="1503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63"/>
              <p:cNvSpPr/>
              <p:nvPr/>
            </p:nvSpPr>
            <p:spPr>
              <a:xfrm>
                <a:off x="6314525" y="2680575"/>
                <a:ext cx="72575" cy="144775"/>
              </a:xfrm>
              <a:custGeom>
                <a:rect b="b" l="l" r="r" t="t"/>
                <a:pathLst>
                  <a:path extrusionOk="0" h="5791" w="2903">
                    <a:moveTo>
                      <a:pt x="2434" y="1"/>
                    </a:moveTo>
                    <a:cubicBezTo>
                      <a:pt x="2255" y="1"/>
                      <a:pt x="2277" y="204"/>
                      <a:pt x="2252" y="383"/>
                    </a:cubicBezTo>
                    <a:cubicBezTo>
                      <a:pt x="2062" y="1386"/>
                      <a:pt x="1764" y="2363"/>
                      <a:pt x="1302" y="3285"/>
                    </a:cubicBezTo>
                    <a:cubicBezTo>
                      <a:pt x="1031" y="3773"/>
                      <a:pt x="733" y="4288"/>
                      <a:pt x="353" y="4722"/>
                    </a:cubicBezTo>
                    <a:cubicBezTo>
                      <a:pt x="217" y="4885"/>
                      <a:pt x="82" y="5048"/>
                      <a:pt x="28" y="5265"/>
                    </a:cubicBezTo>
                    <a:cubicBezTo>
                      <a:pt x="0" y="5455"/>
                      <a:pt x="82" y="5699"/>
                      <a:pt x="272" y="5780"/>
                    </a:cubicBezTo>
                    <a:cubicBezTo>
                      <a:pt x="304" y="5787"/>
                      <a:pt x="339" y="5790"/>
                      <a:pt x="375" y="5790"/>
                    </a:cubicBezTo>
                    <a:cubicBezTo>
                      <a:pt x="491" y="5790"/>
                      <a:pt x="616" y="5755"/>
                      <a:pt x="679" y="5672"/>
                    </a:cubicBezTo>
                    <a:cubicBezTo>
                      <a:pt x="787" y="5563"/>
                      <a:pt x="868" y="5428"/>
                      <a:pt x="950" y="5319"/>
                    </a:cubicBezTo>
                    <a:cubicBezTo>
                      <a:pt x="1085" y="5048"/>
                      <a:pt x="1275" y="4804"/>
                      <a:pt x="1384" y="4533"/>
                    </a:cubicBezTo>
                    <a:cubicBezTo>
                      <a:pt x="1845" y="3773"/>
                      <a:pt x="2306" y="2959"/>
                      <a:pt x="2577" y="2064"/>
                    </a:cubicBezTo>
                    <a:cubicBezTo>
                      <a:pt x="2713" y="1549"/>
                      <a:pt x="2903" y="925"/>
                      <a:pt x="2794" y="383"/>
                    </a:cubicBezTo>
                    <a:cubicBezTo>
                      <a:pt x="2740" y="193"/>
                      <a:pt x="2659" y="30"/>
                      <a:pt x="2469" y="3"/>
                    </a:cubicBezTo>
                    <a:cubicBezTo>
                      <a:pt x="2456" y="1"/>
                      <a:pt x="2445" y="1"/>
                      <a:pt x="243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64"/>
          <p:cNvSpPr/>
          <p:nvPr/>
        </p:nvSpPr>
        <p:spPr>
          <a:xfrm rot="-2700000">
            <a:off x="4605572" y="948088"/>
            <a:ext cx="4432571" cy="3866377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64"/>
          <p:cNvSpPr txBox="1"/>
          <p:nvPr>
            <p:ph type="title"/>
          </p:nvPr>
        </p:nvSpPr>
        <p:spPr>
          <a:xfrm>
            <a:off x="794675" y="563375"/>
            <a:ext cx="5117100" cy="5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Design Process</a:t>
            </a:r>
            <a:endParaRPr/>
          </a:p>
        </p:txBody>
      </p:sp>
      <p:sp>
        <p:nvSpPr>
          <p:cNvPr id="1214" name="Google Shape;1214;p64"/>
          <p:cNvSpPr txBox="1"/>
          <p:nvPr>
            <p:ph idx="1" type="subTitle"/>
          </p:nvPr>
        </p:nvSpPr>
        <p:spPr>
          <a:xfrm>
            <a:off x="399900" y="1207329"/>
            <a:ext cx="8223600" cy="132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I</a:t>
            </a:r>
            <a:r>
              <a:rPr lang="en-GB" sz="1500"/>
              <a:t>nitial</a:t>
            </a:r>
            <a:r>
              <a:rPr lang="en-GB" sz="1500"/>
              <a:t> foundation for the project was clunky and difficult to navigate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-GB" sz="1900"/>
              <a:t>OUR JOB:</a:t>
            </a:r>
            <a:r>
              <a:rPr b="1" lang="en-GB" sz="1500"/>
              <a:t> make the mobile app and database as efficient and aesthetically pleasing as possible</a:t>
            </a:r>
            <a:endParaRPr b="1" sz="1500"/>
          </a:p>
        </p:txBody>
      </p:sp>
      <p:grpSp>
        <p:nvGrpSpPr>
          <p:cNvPr id="1215" name="Google Shape;1215;p64"/>
          <p:cNvGrpSpPr/>
          <p:nvPr/>
        </p:nvGrpSpPr>
        <p:grpSpPr>
          <a:xfrm>
            <a:off x="7257522" y="3061072"/>
            <a:ext cx="1845563" cy="2020322"/>
            <a:chOff x="7082810" y="2707346"/>
            <a:chExt cx="2142018" cy="2344850"/>
          </a:xfrm>
        </p:grpSpPr>
        <p:sp>
          <p:nvSpPr>
            <p:cNvPr id="1216" name="Google Shape;1216;p64"/>
            <p:cNvSpPr/>
            <p:nvPr/>
          </p:nvSpPr>
          <p:spPr>
            <a:xfrm rot="8100000">
              <a:off x="7824492" y="3101350"/>
              <a:ext cx="701168" cy="709293"/>
            </a:xfrm>
            <a:custGeom>
              <a:rect b="b" l="l" r="r" t="t"/>
              <a:pathLst>
                <a:path extrusionOk="0" h="28372" w="28047">
                  <a:moveTo>
                    <a:pt x="8680" y="0"/>
                  </a:moveTo>
                  <a:lnTo>
                    <a:pt x="0" y="2387"/>
                  </a:lnTo>
                  <a:cubicBezTo>
                    <a:pt x="10823" y="13752"/>
                    <a:pt x="20750" y="25008"/>
                    <a:pt x="20750" y="25008"/>
                  </a:cubicBezTo>
                  <a:cubicBezTo>
                    <a:pt x="23056" y="26392"/>
                    <a:pt x="26663" y="28372"/>
                    <a:pt x="26663" y="28372"/>
                  </a:cubicBezTo>
                  <a:lnTo>
                    <a:pt x="28046" y="23679"/>
                  </a:lnTo>
                  <a:lnTo>
                    <a:pt x="86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64"/>
            <p:cNvSpPr/>
            <p:nvPr/>
          </p:nvSpPr>
          <p:spPr>
            <a:xfrm rot="8100000">
              <a:off x="7641482" y="2887681"/>
              <a:ext cx="156673" cy="313372"/>
            </a:xfrm>
            <a:custGeom>
              <a:rect b="b" l="l" r="r" t="t"/>
              <a:pathLst>
                <a:path extrusionOk="0" h="12535" w="6267">
                  <a:moveTo>
                    <a:pt x="5161" y="0"/>
                  </a:moveTo>
                  <a:cubicBezTo>
                    <a:pt x="5020" y="0"/>
                    <a:pt x="4769" y="250"/>
                    <a:pt x="4666" y="328"/>
                  </a:cubicBezTo>
                  <a:cubicBezTo>
                    <a:pt x="3961" y="952"/>
                    <a:pt x="3310" y="1630"/>
                    <a:pt x="2740" y="2335"/>
                  </a:cubicBezTo>
                  <a:cubicBezTo>
                    <a:pt x="1574" y="3800"/>
                    <a:pt x="733" y="5481"/>
                    <a:pt x="272" y="7299"/>
                  </a:cubicBezTo>
                  <a:cubicBezTo>
                    <a:pt x="218" y="7516"/>
                    <a:pt x="163" y="7733"/>
                    <a:pt x="190" y="7977"/>
                  </a:cubicBezTo>
                  <a:cubicBezTo>
                    <a:pt x="218" y="8194"/>
                    <a:pt x="353" y="8438"/>
                    <a:pt x="570" y="8519"/>
                  </a:cubicBezTo>
                  <a:cubicBezTo>
                    <a:pt x="619" y="8533"/>
                    <a:pt x="672" y="8540"/>
                    <a:pt x="726" y="8540"/>
                  </a:cubicBezTo>
                  <a:cubicBezTo>
                    <a:pt x="881" y="8540"/>
                    <a:pt x="1046" y="8484"/>
                    <a:pt x="1167" y="8383"/>
                  </a:cubicBezTo>
                  <a:cubicBezTo>
                    <a:pt x="1214" y="8350"/>
                    <a:pt x="1254" y="8313"/>
                    <a:pt x="1290" y="8274"/>
                  </a:cubicBezTo>
                  <a:lnTo>
                    <a:pt x="1290" y="8274"/>
                  </a:lnTo>
                  <a:cubicBezTo>
                    <a:pt x="772" y="9135"/>
                    <a:pt x="394" y="10055"/>
                    <a:pt x="136" y="11014"/>
                  </a:cubicBezTo>
                  <a:cubicBezTo>
                    <a:pt x="55" y="11286"/>
                    <a:pt x="1" y="11530"/>
                    <a:pt x="28" y="11801"/>
                  </a:cubicBezTo>
                  <a:cubicBezTo>
                    <a:pt x="28" y="12045"/>
                    <a:pt x="163" y="12316"/>
                    <a:pt x="407" y="12452"/>
                  </a:cubicBezTo>
                  <a:cubicBezTo>
                    <a:pt x="491" y="12512"/>
                    <a:pt x="590" y="12535"/>
                    <a:pt x="696" y="12535"/>
                  </a:cubicBezTo>
                  <a:cubicBezTo>
                    <a:pt x="831" y="12535"/>
                    <a:pt x="976" y="12498"/>
                    <a:pt x="1113" y="12452"/>
                  </a:cubicBezTo>
                  <a:cubicBezTo>
                    <a:pt x="1303" y="12344"/>
                    <a:pt x="1520" y="12181"/>
                    <a:pt x="1682" y="11991"/>
                  </a:cubicBezTo>
                  <a:cubicBezTo>
                    <a:pt x="2519" y="11131"/>
                    <a:pt x="3117" y="10012"/>
                    <a:pt x="3407" y="8804"/>
                  </a:cubicBezTo>
                  <a:lnTo>
                    <a:pt x="3407" y="8804"/>
                  </a:lnTo>
                  <a:cubicBezTo>
                    <a:pt x="3330" y="9351"/>
                    <a:pt x="3332" y="9891"/>
                    <a:pt x="3391" y="10445"/>
                  </a:cubicBezTo>
                  <a:cubicBezTo>
                    <a:pt x="3418" y="10743"/>
                    <a:pt x="3472" y="11042"/>
                    <a:pt x="3689" y="11231"/>
                  </a:cubicBezTo>
                  <a:cubicBezTo>
                    <a:pt x="3799" y="11317"/>
                    <a:pt x="3931" y="11358"/>
                    <a:pt x="4068" y="11358"/>
                  </a:cubicBezTo>
                  <a:cubicBezTo>
                    <a:pt x="4235" y="11358"/>
                    <a:pt x="4408" y="11297"/>
                    <a:pt x="4557" y="11177"/>
                  </a:cubicBezTo>
                  <a:cubicBezTo>
                    <a:pt x="4829" y="10987"/>
                    <a:pt x="5019" y="10689"/>
                    <a:pt x="5154" y="10418"/>
                  </a:cubicBezTo>
                  <a:cubicBezTo>
                    <a:pt x="5914" y="8817"/>
                    <a:pt x="6266" y="7027"/>
                    <a:pt x="6239" y="5210"/>
                  </a:cubicBezTo>
                  <a:cubicBezTo>
                    <a:pt x="6185" y="4125"/>
                    <a:pt x="6049" y="3040"/>
                    <a:pt x="5859" y="1955"/>
                  </a:cubicBezTo>
                  <a:lnTo>
                    <a:pt x="5453" y="545"/>
                  </a:lnTo>
                  <a:cubicBezTo>
                    <a:pt x="5425" y="409"/>
                    <a:pt x="5344" y="29"/>
                    <a:pt x="5181" y="2"/>
                  </a:cubicBezTo>
                  <a:cubicBezTo>
                    <a:pt x="5175" y="1"/>
                    <a:pt x="5168" y="0"/>
                    <a:pt x="51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64"/>
            <p:cNvSpPr/>
            <p:nvPr/>
          </p:nvSpPr>
          <p:spPr>
            <a:xfrm rot="8100000">
              <a:off x="7684012" y="2942548"/>
              <a:ext cx="80699" cy="220398"/>
            </a:xfrm>
            <a:custGeom>
              <a:rect b="b" l="l" r="r" t="t"/>
              <a:pathLst>
                <a:path extrusionOk="0" fill="none" h="8816" w="3228">
                  <a:moveTo>
                    <a:pt x="0" y="8815"/>
                  </a:moveTo>
                  <a:cubicBezTo>
                    <a:pt x="1194" y="5940"/>
                    <a:pt x="2306" y="2984"/>
                    <a:pt x="3228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64"/>
            <p:cNvSpPr/>
            <p:nvPr/>
          </p:nvSpPr>
          <p:spPr>
            <a:xfrm rot="8100000">
              <a:off x="7707246" y="2999432"/>
              <a:ext cx="95624" cy="143099"/>
            </a:xfrm>
            <a:custGeom>
              <a:rect b="b" l="l" r="r" t="t"/>
              <a:pathLst>
                <a:path extrusionOk="0" fill="none" h="5724" w="3825">
                  <a:moveTo>
                    <a:pt x="0" y="5724"/>
                  </a:moveTo>
                  <a:cubicBezTo>
                    <a:pt x="1275" y="3825"/>
                    <a:pt x="2550" y="1899"/>
                    <a:pt x="3825" y="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64"/>
            <p:cNvSpPr/>
            <p:nvPr/>
          </p:nvSpPr>
          <p:spPr>
            <a:xfrm rot="8100000">
              <a:off x="7681568" y="2992610"/>
              <a:ext cx="31900" cy="179723"/>
            </a:xfrm>
            <a:custGeom>
              <a:rect b="b" l="l" r="r" t="t"/>
              <a:pathLst>
                <a:path extrusionOk="0" fill="none" h="7189" w="1276">
                  <a:moveTo>
                    <a:pt x="1" y="7188"/>
                  </a:moveTo>
                  <a:cubicBezTo>
                    <a:pt x="679" y="4856"/>
                    <a:pt x="1086" y="2442"/>
                    <a:pt x="1276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64"/>
            <p:cNvSpPr/>
            <p:nvPr/>
          </p:nvSpPr>
          <p:spPr>
            <a:xfrm rot="8100000">
              <a:off x="7626440" y="2992289"/>
              <a:ext cx="108499" cy="258923"/>
            </a:xfrm>
            <a:custGeom>
              <a:rect b="b" l="l" r="r" t="t"/>
              <a:pathLst>
                <a:path extrusionOk="0" h="10357" w="4340">
                  <a:moveTo>
                    <a:pt x="1296" y="0"/>
                  </a:moveTo>
                  <a:cubicBezTo>
                    <a:pt x="1035" y="0"/>
                    <a:pt x="965" y="579"/>
                    <a:pt x="895" y="836"/>
                  </a:cubicBezTo>
                  <a:cubicBezTo>
                    <a:pt x="570" y="1704"/>
                    <a:pt x="380" y="2626"/>
                    <a:pt x="244" y="3548"/>
                  </a:cubicBezTo>
                  <a:cubicBezTo>
                    <a:pt x="81" y="4525"/>
                    <a:pt x="0" y="5583"/>
                    <a:pt x="27" y="6641"/>
                  </a:cubicBezTo>
                  <a:cubicBezTo>
                    <a:pt x="27" y="6912"/>
                    <a:pt x="109" y="7237"/>
                    <a:pt x="353" y="7373"/>
                  </a:cubicBezTo>
                  <a:cubicBezTo>
                    <a:pt x="429" y="7426"/>
                    <a:pt x="512" y="7450"/>
                    <a:pt x="594" y="7450"/>
                  </a:cubicBezTo>
                  <a:cubicBezTo>
                    <a:pt x="805" y="7450"/>
                    <a:pt x="1015" y="7297"/>
                    <a:pt x="1112" y="7102"/>
                  </a:cubicBezTo>
                  <a:cubicBezTo>
                    <a:pt x="1302" y="6830"/>
                    <a:pt x="1302" y="6505"/>
                    <a:pt x="1302" y="6207"/>
                  </a:cubicBezTo>
                  <a:cubicBezTo>
                    <a:pt x="1329" y="7454"/>
                    <a:pt x="1655" y="8702"/>
                    <a:pt x="2278" y="9787"/>
                  </a:cubicBezTo>
                  <a:cubicBezTo>
                    <a:pt x="2414" y="10058"/>
                    <a:pt x="2658" y="10357"/>
                    <a:pt x="2957" y="10357"/>
                  </a:cubicBezTo>
                  <a:cubicBezTo>
                    <a:pt x="3255" y="10357"/>
                    <a:pt x="3499" y="10085"/>
                    <a:pt x="3635" y="9814"/>
                  </a:cubicBezTo>
                  <a:cubicBezTo>
                    <a:pt x="4340" y="8566"/>
                    <a:pt x="4313" y="6993"/>
                    <a:pt x="4042" y="5610"/>
                  </a:cubicBezTo>
                  <a:cubicBezTo>
                    <a:pt x="3689" y="3982"/>
                    <a:pt x="3065" y="2436"/>
                    <a:pt x="2170" y="1080"/>
                  </a:cubicBezTo>
                  <a:cubicBezTo>
                    <a:pt x="1980" y="755"/>
                    <a:pt x="1736" y="266"/>
                    <a:pt x="1438" y="49"/>
                  </a:cubicBezTo>
                  <a:cubicBezTo>
                    <a:pt x="1385" y="16"/>
                    <a:pt x="1338" y="0"/>
                    <a:pt x="12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64"/>
            <p:cNvSpPr/>
            <p:nvPr/>
          </p:nvSpPr>
          <p:spPr>
            <a:xfrm rot="8100000">
              <a:off x="7661734" y="3067964"/>
              <a:ext cx="41375" cy="146499"/>
            </a:xfrm>
            <a:custGeom>
              <a:rect b="b" l="l" r="r" t="t"/>
              <a:pathLst>
                <a:path extrusionOk="0" fill="none" h="5860" w="1655">
                  <a:moveTo>
                    <a:pt x="0" y="1"/>
                  </a:moveTo>
                  <a:cubicBezTo>
                    <a:pt x="543" y="1981"/>
                    <a:pt x="1085" y="3907"/>
                    <a:pt x="1655" y="586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64"/>
            <p:cNvSpPr/>
            <p:nvPr/>
          </p:nvSpPr>
          <p:spPr>
            <a:xfrm rot="8100000">
              <a:off x="7717710" y="3064347"/>
              <a:ext cx="14275" cy="125449"/>
            </a:xfrm>
            <a:custGeom>
              <a:rect b="b" l="l" r="r" t="t"/>
              <a:pathLst>
                <a:path extrusionOk="0" fill="none" h="5018" w="571">
                  <a:moveTo>
                    <a:pt x="1" y="5018"/>
                  </a:moveTo>
                  <a:cubicBezTo>
                    <a:pt x="191" y="3363"/>
                    <a:pt x="380" y="1682"/>
                    <a:pt x="570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64"/>
            <p:cNvSpPr/>
            <p:nvPr/>
          </p:nvSpPr>
          <p:spPr>
            <a:xfrm rot="8100000">
              <a:off x="7722912" y="2977261"/>
              <a:ext cx="192473" cy="155674"/>
            </a:xfrm>
            <a:custGeom>
              <a:rect b="b" l="l" r="r" t="t"/>
              <a:pathLst>
                <a:path extrusionOk="0" h="6227" w="7699">
                  <a:moveTo>
                    <a:pt x="6900" y="0"/>
                  </a:moveTo>
                  <a:cubicBezTo>
                    <a:pt x="6422" y="0"/>
                    <a:pt x="5745" y="382"/>
                    <a:pt x="5420" y="504"/>
                  </a:cubicBezTo>
                  <a:cubicBezTo>
                    <a:pt x="3955" y="1046"/>
                    <a:pt x="2490" y="1643"/>
                    <a:pt x="1188" y="2457"/>
                  </a:cubicBezTo>
                  <a:cubicBezTo>
                    <a:pt x="863" y="2674"/>
                    <a:pt x="537" y="2918"/>
                    <a:pt x="402" y="3270"/>
                  </a:cubicBezTo>
                  <a:cubicBezTo>
                    <a:pt x="293" y="3514"/>
                    <a:pt x="320" y="3786"/>
                    <a:pt x="537" y="3948"/>
                  </a:cubicBezTo>
                  <a:cubicBezTo>
                    <a:pt x="651" y="4052"/>
                    <a:pt x="792" y="4092"/>
                    <a:pt x="941" y="4092"/>
                  </a:cubicBezTo>
                  <a:cubicBezTo>
                    <a:pt x="1184" y="4092"/>
                    <a:pt x="1448" y="3985"/>
                    <a:pt x="1649" y="3867"/>
                  </a:cubicBezTo>
                  <a:lnTo>
                    <a:pt x="1649" y="3867"/>
                  </a:lnTo>
                  <a:cubicBezTo>
                    <a:pt x="1107" y="4220"/>
                    <a:pt x="646" y="4735"/>
                    <a:pt x="266" y="5277"/>
                  </a:cubicBezTo>
                  <a:cubicBezTo>
                    <a:pt x="1" y="5687"/>
                    <a:pt x="336" y="6226"/>
                    <a:pt x="795" y="6226"/>
                  </a:cubicBezTo>
                  <a:cubicBezTo>
                    <a:pt x="852" y="6226"/>
                    <a:pt x="911" y="6218"/>
                    <a:pt x="971" y="6200"/>
                  </a:cubicBezTo>
                  <a:cubicBezTo>
                    <a:pt x="1921" y="5901"/>
                    <a:pt x="2762" y="5277"/>
                    <a:pt x="3304" y="4437"/>
                  </a:cubicBezTo>
                  <a:lnTo>
                    <a:pt x="3304" y="4437"/>
                  </a:lnTo>
                  <a:lnTo>
                    <a:pt x="3250" y="4952"/>
                  </a:lnTo>
                  <a:cubicBezTo>
                    <a:pt x="3185" y="5321"/>
                    <a:pt x="3502" y="5639"/>
                    <a:pt x="3854" y="5639"/>
                  </a:cubicBezTo>
                  <a:cubicBezTo>
                    <a:pt x="3942" y="5639"/>
                    <a:pt x="4031" y="5619"/>
                    <a:pt x="4118" y="5576"/>
                  </a:cubicBezTo>
                  <a:cubicBezTo>
                    <a:pt x="4253" y="5549"/>
                    <a:pt x="4362" y="5494"/>
                    <a:pt x="4470" y="5413"/>
                  </a:cubicBezTo>
                  <a:cubicBezTo>
                    <a:pt x="4877" y="5169"/>
                    <a:pt x="5176" y="4844"/>
                    <a:pt x="5447" y="4464"/>
                  </a:cubicBezTo>
                  <a:cubicBezTo>
                    <a:pt x="6016" y="3759"/>
                    <a:pt x="6477" y="2972"/>
                    <a:pt x="6830" y="2158"/>
                  </a:cubicBezTo>
                  <a:cubicBezTo>
                    <a:pt x="7047" y="1724"/>
                    <a:pt x="7698" y="612"/>
                    <a:pt x="7291" y="151"/>
                  </a:cubicBezTo>
                  <a:cubicBezTo>
                    <a:pt x="7196" y="43"/>
                    <a:pt x="7059" y="0"/>
                    <a:pt x="69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64"/>
            <p:cNvSpPr/>
            <p:nvPr/>
          </p:nvSpPr>
          <p:spPr>
            <a:xfrm rot="8100000">
              <a:off x="7766952" y="3065969"/>
              <a:ext cx="64424" cy="84799"/>
            </a:xfrm>
            <a:custGeom>
              <a:rect b="b" l="l" r="r" t="t"/>
              <a:pathLst>
                <a:path extrusionOk="0" fill="none" h="3392" w="2577">
                  <a:moveTo>
                    <a:pt x="2577" y="1"/>
                  </a:moveTo>
                  <a:cubicBezTo>
                    <a:pt x="1790" y="1167"/>
                    <a:pt x="949" y="2333"/>
                    <a:pt x="0" y="339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64"/>
            <p:cNvSpPr/>
            <p:nvPr/>
          </p:nvSpPr>
          <p:spPr>
            <a:xfrm rot="8100000">
              <a:off x="7754882" y="3013957"/>
              <a:ext cx="125474" cy="112599"/>
            </a:xfrm>
            <a:custGeom>
              <a:rect b="b" l="l" r="r" t="t"/>
              <a:pathLst>
                <a:path extrusionOk="0" fill="none" h="4504" w="5019">
                  <a:moveTo>
                    <a:pt x="5018" y="1"/>
                  </a:moveTo>
                  <a:cubicBezTo>
                    <a:pt x="3445" y="1574"/>
                    <a:pt x="1763" y="3120"/>
                    <a:pt x="0" y="4503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64"/>
            <p:cNvSpPr/>
            <p:nvPr/>
          </p:nvSpPr>
          <p:spPr>
            <a:xfrm rot="8100000">
              <a:off x="7776236" y="3047662"/>
              <a:ext cx="122099" cy="73949"/>
            </a:xfrm>
            <a:custGeom>
              <a:rect b="b" l="l" r="r" t="t"/>
              <a:pathLst>
                <a:path extrusionOk="0" fill="none" h="2958" w="4884">
                  <a:moveTo>
                    <a:pt x="4883" y="1"/>
                  </a:moveTo>
                  <a:cubicBezTo>
                    <a:pt x="3337" y="1167"/>
                    <a:pt x="1682" y="2143"/>
                    <a:pt x="1" y="2957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64"/>
            <p:cNvSpPr/>
            <p:nvPr/>
          </p:nvSpPr>
          <p:spPr>
            <a:xfrm rot="8100000">
              <a:off x="7785113" y="3123972"/>
              <a:ext cx="251598" cy="474245"/>
            </a:xfrm>
            <a:custGeom>
              <a:rect b="b" l="l" r="r" t="t"/>
              <a:pathLst>
                <a:path extrusionOk="0" h="18970" w="10064">
                  <a:moveTo>
                    <a:pt x="8525" y="1"/>
                  </a:moveTo>
                  <a:cubicBezTo>
                    <a:pt x="7718" y="1"/>
                    <a:pt x="7084" y="720"/>
                    <a:pt x="6646" y="1390"/>
                  </a:cubicBezTo>
                  <a:cubicBezTo>
                    <a:pt x="4503" y="4564"/>
                    <a:pt x="2685" y="7981"/>
                    <a:pt x="1275" y="11507"/>
                  </a:cubicBezTo>
                  <a:cubicBezTo>
                    <a:pt x="570" y="13271"/>
                    <a:pt x="0" y="15278"/>
                    <a:pt x="814" y="16959"/>
                  </a:cubicBezTo>
                  <a:cubicBezTo>
                    <a:pt x="1356" y="18044"/>
                    <a:pt x="2441" y="18804"/>
                    <a:pt x="3635" y="18939"/>
                  </a:cubicBezTo>
                  <a:cubicBezTo>
                    <a:pt x="3812" y="18960"/>
                    <a:pt x="3982" y="18970"/>
                    <a:pt x="4143" y="18970"/>
                  </a:cubicBezTo>
                  <a:cubicBezTo>
                    <a:pt x="7194" y="18970"/>
                    <a:pt x="7518" y="15448"/>
                    <a:pt x="8110" y="13026"/>
                  </a:cubicBezTo>
                  <a:cubicBezTo>
                    <a:pt x="8924" y="9772"/>
                    <a:pt x="9521" y="6435"/>
                    <a:pt x="9928" y="3072"/>
                  </a:cubicBezTo>
                  <a:cubicBezTo>
                    <a:pt x="10009" y="2448"/>
                    <a:pt x="10063" y="1824"/>
                    <a:pt x="9900" y="1228"/>
                  </a:cubicBezTo>
                  <a:cubicBezTo>
                    <a:pt x="9738" y="658"/>
                    <a:pt x="9249" y="88"/>
                    <a:pt x="8653" y="7"/>
                  </a:cubicBezTo>
                  <a:cubicBezTo>
                    <a:pt x="8610" y="3"/>
                    <a:pt x="8567" y="1"/>
                    <a:pt x="8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64"/>
            <p:cNvSpPr/>
            <p:nvPr/>
          </p:nvSpPr>
          <p:spPr>
            <a:xfrm rot="8100000">
              <a:off x="7764528" y="3274131"/>
              <a:ext cx="20375" cy="4100"/>
            </a:xfrm>
            <a:custGeom>
              <a:rect b="b" l="l" r="r" t="t"/>
              <a:pathLst>
                <a:path extrusionOk="0" fill="none" h="164" w="815">
                  <a:moveTo>
                    <a:pt x="815" y="82"/>
                  </a:moveTo>
                  <a:cubicBezTo>
                    <a:pt x="543" y="163"/>
                    <a:pt x="272" y="136"/>
                    <a:pt x="1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64"/>
            <p:cNvSpPr/>
            <p:nvPr/>
          </p:nvSpPr>
          <p:spPr>
            <a:xfrm rot="8100000">
              <a:off x="7795911" y="3222407"/>
              <a:ext cx="82749" cy="33250"/>
            </a:xfrm>
            <a:custGeom>
              <a:rect b="b" l="l" r="r" t="t"/>
              <a:pathLst>
                <a:path extrusionOk="0" fill="none" h="1330" w="3310">
                  <a:moveTo>
                    <a:pt x="3309" y="1330"/>
                  </a:moveTo>
                  <a:cubicBezTo>
                    <a:pt x="2116" y="1167"/>
                    <a:pt x="977" y="679"/>
                    <a:pt x="0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64"/>
            <p:cNvSpPr/>
            <p:nvPr/>
          </p:nvSpPr>
          <p:spPr>
            <a:xfrm rot="8100000">
              <a:off x="7768916" y="3201984"/>
              <a:ext cx="73949" cy="23750"/>
            </a:xfrm>
            <a:custGeom>
              <a:rect b="b" l="l" r="r" t="t"/>
              <a:pathLst>
                <a:path extrusionOk="0" fill="none" h="950" w="2958">
                  <a:moveTo>
                    <a:pt x="2957" y="787"/>
                  </a:moveTo>
                  <a:cubicBezTo>
                    <a:pt x="1954" y="950"/>
                    <a:pt x="815" y="652"/>
                    <a:pt x="1" y="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64"/>
            <p:cNvSpPr/>
            <p:nvPr/>
          </p:nvSpPr>
          <p:spPr>
            <a:xfrm rot="8100000">
              <a:off x="7858424" y="3183286"/>
              <a:ext cx="17650" cy="12250"/>
            </a:xfrm>
            <a:custGeom>
              <a:rect b="b" l="l" r="r" t="t"/>
              <a:pathLst>
                <a:path extrusionOk="0" fill="none" h="490" w="706">
                  <a:moveTo>
                    <a:pt x="705" y="489"/>
                  </a:moveTo>
                  <a:cubicBezTo>
                    <a:pt x="461" y="326"/>
                    <a:pt x="217" y="191"/>
                    <a:pt x="0" y="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64"/>
            <p:cNvSpPr/>
            <p:nvPr/>
          </p:nvSpPr>
          <p:spPr>
            <a:xfrm rot="8100000">
              <a:off x="7795686" y="3288780"/>
              <a:ext cx="43425" cy="12225"/>
            </a:xfrm>
            <a:custGeom>
              <a:rect b="b" l="l" r="r" t="t"/>
              <a:pathLst>
                <a:path extrusionOk="0" fill="none" h="489" w="1737">
                  <a:moveTo>
                    <a:pt x="1737" y="489"/>
                  </a:moveTo>
                  <a:cubicBezTo>
                    <a:pt x="1140" y="435"/>
                    <a:pt x="543" y="272"/>
                    <a:pt x="1" y="1"/>
                  </a:cubicBezTo>
                </a:path>
              </a:pathLst>
            </a:custGeom>
            <a:solidFill>
              <a:schemeClr val="dk1"/>
            </a:solidFill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64"/>
            <p:cNvSpPr/>
            <p:nvPr/>
          </p:nvSpPr>
          <p:spPr>
            <a:xfrm rot="8100000">
              <a:off x="7862301" y="3246119"/>
              <a:ext cx="50200" cy="28500"/>
            </a:xfrm>
            <a:custGeom>
              <a:rect b="b" l="l" r="r" t="t"/>
              <a:pathLst>
                <a:path extrusionOk="0" fill="none" h="1140" w="2008">
                  <a:moveTo>
                    <a:pt x="2008" y="1140"/>
                  </a:moveTo>
                  <a:cubicBezTo>
                    <a:pt x="1248" y="977"/>
                    <a:pt x="516" y="570"/>
                    <a:pt x="1" y="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64"/>
            <p:cNvSpPr/>
            <p:nvPr/>
          </p:nvSpPr>
          <p:spPr>
            <a:xfrm rot="8100000">
              <a:off x="7810264" y="3339483"/>
              <a:ext cx="30550" cy="4775"/>
            </a:xfrm>
            <a:custGeom>
              <a:rect b="b" l="l" r="r" t="t"/>
              <a:pathLst>
                <a:path extrusionOk="0" fill="none" h="191" w="1222">
                  <a:moveTo>
                    <a:pt x="1221" y="55"/>
                  </a:moveTo>
                  <a:cubicBezTo>
                    <a:pt x="815" y="190"/>
                    <a:pt x="381" y="136"/>
                    <a:pt x="1" y="0"/>
                  </a:cubicBezTo>
                </a:path>
              </a:pathLst>
            </a:custGeom>
            <a:solidFill>
              <a:schemeClr val="dk1"/>
            </a:solidFill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64"/>
            <p:cNvSpPr/>
            <p:nvPr/>
          </p:nvSpPr>
          <p:spPr>
            <a:xfrm rot="8100000">
              <a:off x="7882069" y="3295242"/>
              <a:ext cx="54274" cy="23750"/>
            </a:xfrm>
            <a:custGeom>
              <a:rect b="b" l="l" r="r" t="t"/>
              <a:pathLst>
                <a:path extrusionOk="0" fill="none" h="950" w="2171">
                  <a:moveTo>
                    <a:pt x="2170" y="950"/>
                  </a:moveTo>
                  <a:cubicBezTo>
                    <a:pt x="1492" y="787"/>
                    <a:pt x="814" y="543"/>
                    <a:pt x="217" y="217"/>
                  </a:cubicBezTo>
                  <a:lnTo>
                    <a:pt x="0" y="0"/>
                  </a:ln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64"/>
            <p:cNvSpPr/>
            <p:nvPr/>
          </p:nvSpPr>
          <p:spPr>
            <a:xfrm rot="8100000">
              <a:off x="7862655" y="3289188"/>
              <a:ext cx="23100" cy="6125"/>
            </a:xfrm>
            <a:custGeom>
              <a:rect b="b" l="l" r="r" t="t"/>
              <a:pathLst>
                <a:path extrusionOk="0" fill="none" h="245" w="924">
                  <a:moveTo>
                    <a:pt x="923" y="244"/>
                  </a:moveTo>
                  <a:cubicBezTo>
                    <a:pt x="598" y="244"/>
                    <a:pt x="272" y="190"/>
                    <a:pt x="1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64"/>
            <p:cNvSpPr/>
            <p:nvPr/>
          </p:nvSpPr>
          <p:spPr>
            <a:xfrm rot="8100000">
              <a:off x="7848546" y="3381193"/>
              <a:ext cx="27825" cy="4775"/>
            </a:xfrm>
            <a:custGeom>
              <a:rect b="b" l="l" r="r" t="t"/>
              <a:pathLst>
                <a:path extrusionOk="0" fill="none" h="191" w="1113">
                  <a:moveTo>
                    <a:pt x="1113" y="190"/>
                  </a:moveTo>
                  <a:cubicBezTo>
                    <a:pt x="733" y="190"/>
                    <a:pt x="326" y="136"/>
                    <a:pt x="1" y="0"/>
                  </a:cubicBezTo>
                </a:path>
              </a:pathLst>
            </a:custGeom>
            <a:solidFill>
              <a:schemeClr val="dk1"/>
            </a:solidFill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64"/>
            <p:cNvSpPr/>
            <p:nvPr/>
          </p:nvSpPr>
          <p:spPr>
            <a:xfrm rot="8100000">
              <a:off x="7898685" y="3338977"/>
              <a:ext cx="48850" cy="19700"/>
            </a:xfrm>
            <a:custGeom>
              <a:rect b="b" l="l" r="r" t="t"/>
              <a:pathLst>
                <a:path extrusionOk="0" fill="none" h="788" w="1954">
                  <a:moveTo>
                    <a:pt x="1953" y="787"/>
                  </a:moveTo>
                  <a:cubicBezTo>
                    <a:pt x="1275" y="651"/>
                    <a:pt x="597" y="380"/>
                    <a:pt x="1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64"/>
            <p:cNvSpPr/>
            <p:nvPr/>
          </p:nvSpPr>
          <p:spPr>
            <a:xfrm rot="8100000">
              <a:off x="7848541" y="3390764"/>
              <a:ext cx="94974" cy="23075"/>
            </a:xfrm>
            <a:custGeom>
              <a:rect b="b" l="l" r="r" t="t"/>
              <a:pathLst>
                <a:path extrusionOk="0" fill="none" h="923" w="3799">
                  <a:moveTo>
                    <a:pt x="3798" y="896"/>
                  </a:moveTo>
                  <a:cubicBezTo>
                    <a:pt x="2469" y="923"/>
                    <a:pt x="1167" y="625"/>
                    <a:pt x="1" y="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64"/>
            <p:cNvSpPr/>
            <p:nvPr/>
          </p:nvSpPr>
          <p:spPr>
            <a:xfrm rot="8100000">
              <a:off x="7951414" y="3369336"/>
              <a:ext cx="16275" cy="8850"/>
            </a:xfrm>
            <a:custGeom>
              <a:rect b="b" l="l" r="r" t="t"/>
              <a:pathLst>
                <a:path extrusionOk="0" fill="none" h="354" w="651">
                  <a:moveTo>
                    <a:pt x="651" y="353"/>
                  </a:moveTo>
                  <a:cubicBezTo>
                    <a:pt x="407" y="353"/>
                    <a:pt x="136" y="218"/>
                    <a:pt x="0" y="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64"/>
            <p:cNvSpPr/>
            <p:nvPr/>
          </p:nvSpPr>
          <p:spPr>
            <a:xfrm rot="8100000">
              <a:off x="7906761" y="3419652"/>
              <a:ext cx="18325" cy="4100"/>
            </a:xfrm>
            <a:custGeom>
              <a:rect b="b" l="l" r="r" t="t"/>
              <a:pathLst>
                <a:path extrusionOk="0" fill="none" h="164" w="733">
                  <a:moveTo>
                    <a:pt x="733" y="136"/>
                  </a:moveTo>
                  <a:cubicBezTo>
                    <a:pt x="516" y="163"/>
                    <a:pt x="245" y="109"/>
                    <a:pt x="1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64"/>
            <p:cNvSpPr/>
            <p:nvPr/>
          </p:nvSpPr>
          <p:spPr>
            <a:xfrm rot="8100000">
              <a:off x="7947726" y="3392274"/>
              <a:ext cx="33250" cy="17650"/>
            </a:xfrm>
            <a:custGeom>
              <a:rect b="b" l="l" r="r" t="t"/>
              <a:pathLst>
                <a:path extrusionOk="0" fill="none" h="706" w="1330">
                  <a:moveTo>
                    <a:pt x="1329" y="706"/>
                  </a:moveTo>
                  <a:cubicBezTo>
                    <a:pt x="868" y="543"/>
                    <a:pt x="407" y="299"/>
                    <a:pt x="0" y="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64"/>
            <p:cNvSpPr/>
            <p:nvPr/>
          </p:nvSpPr>
          <p:spPr>
            <a:xfrm rot="8100000">
              <a:off x="7894943" y="3436619"/>
              <a:ext cx="87499" cy="29175"/>
            </a:xfrm>
            <a:custGeom>
              <a:rect b="b" l="l" r="r" t="t"/>
              <a:pathLst>
                <a:path extrusionOk="0" fill="none" h="1167" w="3500">
                  <a:moveTo>
                    <a:pt x="3499" y="1167"/>
                  </a:moveTo>
                  <a:cubicBezTo>
                    <a:pt x="2279" y="1031"/>
                    <a:pt x="1085" y="624"/>
                    <a:pt x="0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64"/>
            <p:cNvSpPr/>
            <p:nvPr/>
          </p:nvSpPr>
          <p:spPr>
            <a:xfrm rot="8100000">
              <a:off x="7926582" y="3475727"/>
              <a:ext cx="71224" cy="30525"/>
            </a:xfrm>
            <a:custGeom>
              <a:rect b="b" l="l" r="r" t="t"/>
              <a:pathLst>
                <a:path extrusionOk="0" fill="none" h="1221" w="2849">
                  <a:moveTo>
                    <a:pt x="2849" y="1221"/>
                  </a:moveTo>
                  <a:cubicBezTo>
                    <a:pt x="1791" y="1085"/>
                    <a:pt x="815" y="651"/>
                    <a:pt x="1" y="0"/>
                  </a:cubicBezTo>
                </a:path>
              </a:pathLst>
            </a:custGeom>
            <a:noFill/>
            <a:ln cap="rnd" cmpd="sng" w="81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64"/>
            <p:cNvSpPr/>
            <p:nvPr/>
          </p:nvSpPr>
          <p:spPr>
            <a:xfrm rot="8100000">
              <a:off x="7955575" y="3513347"/>
              <a:ext cx="23775" cy="6125"/>
            </a:xfrm>
            <a:custGeom>
              <a:rect b="b" l="l" r="r" t="t"/>
              <a:pathLst>
                <a:path extrusionOk="0" fill="none" h="245" w="951">
                  <a:moveTo>
                    <a:pt x="950" y="244"/>
                  </a:moveTo>
                  <a:cubicBezTo>
                    <a:pt x="625" y="244"/>
                    <a:pt x="272" y="163"/>
                    <a:pt x="1" y="0"/>
                  </a:cubicBezTo>
                </a:path>
              </a:pathLst>
            </a:custGeom>
            <a:noFill/>
            <a:ln cap="rnd" cmpd="sng" w="81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64"/>
            <p:cNvSpPr/>
            <p:nvPr/>
          </p:nvSpPr>
          <p:spPr>
            <a:xfrm rot="8100000">
              <a:off x="7987029" y="3498757"/>
              <a:ext cx="16975" cy="10875"/>
            </a:xfrm>
            <a:custGeom>
              <a:rect b="b" l="l" r="r" t="t"/>
              <a:pathLst>
                <a:path extrusionOk="0" fill="none" h="435" w="679">
                  <a:moveTo>
                    <a:pt x="678" y="435"/>
                  </a:moveTo>
                  <a:cubicBezTo>
                    <a:pt x="407" y="326"/>
                    <a:pt x="163" y="218"/>
                    <a:pt x="0" y="1"/>
                  </a:cubicBezTo>
                </a:path>
              </a:pathLst>
            </a:custGeom>
            <a:noFill/>
            <a:ln cap="rnd" cmpd="sng" w="81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64"/>
            <p:cNvSpPr/>
            <p:nvPr/>
          </p:nvSpPr>
          <p:spPr>
            <a:xfrm rot="8100000">
              <a:off x="7961752" y="3529180"/>
              <a:ext cx="53599" cy="22400"/>
            </a:xfrm>
            <a:custGeom>
              <a:rect b="b" l="l" r="r" t="t"/>
              <a:pathLst>
                <a:path extrusionOk="0" fill="none" h="896" w="2144">
                  <a:moveTo>
                    <a:pt x="2143" y="895"/>
                  </a:moveTo>
                  <a:cubicBezTo>
                    <a:pt x="1357" y="787"/>
                    <a:pt x="624" y="488"/>
                    <a:pt x="0" y="0"/>
                  </a:cubicBezTo>
                </a:path>
              </a:pathLst>
            </a:custGeom>
            <a:noFill/>
            <a:ln cap="rnd" cmpd="sng" w="81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64"/>
            <p:cNvSpPr/>
            <p:nvPr/>
          </p:nvSpPr>
          <p:spPr>
            <a:xfrm rot="8100000">
              <a:off x="7788744" y="3235113"/>
              <a:ext cx="72599" cy="195273"/>
            </a:xfrm>
            <a:custGeom>
              <a:rect b="b" l="l" r="r" t="t"/>
              <a:pathLst>
                <a:path extrusionOk="0" h="7811" w="2904">
                  <a:moveTo>
                    <a:pt x="2276" y="0"/>
                  </a:moveTo>
                  <a:cubicBezTo>
                    <a:pt x="2071" y="0"/>
                    <a:pt x="1875" y="118"/>
                    <a:pt x="1737" y="256"/>
                  </a:cubicBezTo>
                  <a:cubicBezTo>
                    <a:pt x="1574" y="446"/>
                    <a:pt x="1493" y="690"/>
                    <a:pt x="1439" y="907"/>
                  </a:cubicBezTo>
                  <a:cubicBezTo>
                    <a:pt x="1086" y="1938"/>
                    <a:pt x="815" y="3050"/>
                    <a:pt x="598" y="4081"/>
                  </a:cubicBezTo>
                  <a:cubicBezTo>
                    <a:pt x="489" y="4623"/>
                    <a:pt x="381" y="5166"/>
                    <a:pt x="272" y="5762"/>
                  </a:cubicBezTo>
                  <a:cubicBezTo>
                    <a:pt x="218" y="6224"/>
                    <a:pt x="1" y="6875"/>
                    <a:pt x="82" y="7336"/>
                  </a:cubicBezTo>
                  <a:cubicBezTo>
                    <a:pt x="109" y="7675"/>
                    <a:pt x="340" y="7810"/>
                    <a:pt x="604" y="7810"/>
                  </a:cubicBezTo>
                  <a:cubicBezTo>
                    <a:pt x="869" y="7810"/>
                    <a:pt x="1167" y="7675"/>
                    <a:pt x="1330" y="7471"/>
                  </a:cubicBezTo>
                  <a:cubicBezTo>
                    <a:pt x="1601" y="7173"/>
                    <a:pt x="1710" y="6603"/>
                    <a:pt x="1845" y="6224"/>
                  </a:cubicBezTo>
                  <a:cubicBezTo>
                    <a:pt x="2008" y="5708"/>
                    <a:pt x="2144" y="5220"/>
                    <a:pt x="2279" y="4678"/>
                  </a:cubicBezTo>
                  <a:cubicBezTo>
                    <a:pt x="2551" y="3538"/>
                    <a:pt x="2768" y="2372"/>
                    <a:pt x="2849" y="1179"/>
                  </a:cubicBezTo>
                  <a:cubicBezTo>
                    <a:pt x="2903" y="934"/>
                    <a:pt x="2903" y="717"/>
                    <a:pt x="2822" y="500"/>
                  </a:cubicBezTo>
                  <a:cubicBezTo>
                    <a:pt x="2768" y="283"/>
                    <a:pt x="2632" y="94"/>
                    <a:pt x="2388" y="12"/>
                  </a:cubicBezTo>
                  <a:cubicBezTo>
                    <a:pt x="2351" y="4"/>
                    <a:pt x="2313" y="0"/>
                    <a:pt x="2276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64"/>
            <p:cNvSpPr/>
            <p:nvPr/>
          </p:nvSpPr>
          <p:spPr>
            <a:xfrm rot="8100000">
              <a:off x="8027736" y="2859073"/>
              <a:ext cx="667269" cy="574869"/>
            </a:xfrm>
            <a:custGeom>
              <a:rect b="b" l="l" r="r" t="t"/>
              <a:pathLst>
                <a:path extrusionOk="0" h="22995" w="26691">
                  <a:moveTo>
                    <a:pt x="7607" y="0"/>
                  </a:moveTo>
                  <a:cubicBezTo>
                    <a:pt x="6548" y="0"/>
                    <a:pt x="5507" y="126"/>
                    <a:pt x="4530" y="554"/>
                  </a:cubicBezTo>
                  <a:cubicBezTo>
                    <a:pt x="3011" y="1232"/>
                    <a:pt x="1790" y="2832"/>
                    <a:pt x="2035" y="4460"/>
                  </a:cubicBezTo>
                  <a:cubicBezTo>
                    <a:pt x="597" y="5924"/>
                    <a:pt x="0" y="8121"/>
                    <a:pt x="461" y="10101"/>
                  </a:cubicBezTo>
                  <a:cubicBezTo>
                    <a:pt x="977" y="12054"/>
                    <a:pt x="2523" y="13763"/>
                    <a:pt x="4503" y="14333"/>
                  </a:cubicBezTo>
                  <a:cubicBezTo>
                    <a:pt x="3228" y="14604"/>
                    <a:pt x="2224" y="15879"/>
                    <a:pt x="2306" y="17181"/>
                  </a:cubicBezTo>
                  <a:cubicBezTo>
                    <a:pt x="2360" y="18456"/>
                    <a:pt x="3445" y="19649"/>
                    <a:pt x="4774" y="19785"/>
                  </a:cubicBezTo>
                  <a:cubicBezTo>
                    <a:pt x="4232" y="20571"/>
                    <a:pt x="4611" y="21683"/>
                    <a:pt x="5344" y="22253"/>
                  </a:cubicBezTo>
                  <a:cubicBezTo>
                    <a:pt x="6103" y="22850"/>
                    <a:pt x="7080" y="22931"/>
                    <a:pt x="8029" y="22985"/>
                  </a:cubicBezTo>
                  <a:cubicBezTo>
                    <a:pt x="8219" y="22991"/>
                    <a:pt x="8408" y="22995"/>
                    <a:pt x="8598" y="22995"/>
                  </a:cubicBezTo>
                  <a:cubicBezTo>
                    <a:pt x="15050" y="22995"/>
                    <a:pt x="21389" y="19432"/>
                    <a:pt x="24683" y="13899"/>
                  </a:cubicBezTo>
                  <a:cubicBezTo>
                    <a:pt x="25659" y="12271"/>
                    <a:pt x="26338" y="10101"/>
                    <a:pt x="25334" y="8501"/>
                  </a:cubicBezTo>
                  <a:lnTo>
                    <a:pt x="25334" y="8501"/>
                  </a:lnTo>
                  <a:lnTo>
                    <a:pt x="26690" y="10020"/>
                  </a:lnTo>
                  <a:cubicBezTo>
                    <a:pt x="25388" y="6765"/>
                    <a:pt x="22649" y="4216"/>
                    <a:pt x="19557" y="2670"/>
                  </a:cubicBezTo>
                  <a:cubicBezTo>
                    <a:pt x="16437" y="1096"/>
                    <a:pt x="12938" y="418"/>
                    <a:pt x="9467" y="93"/>
                  </a:cubicBezTo>
                  <a:cubicBezTo>
                    <a:pt x="8847" y="43"/>
                    <a:pt x="8224" y="0"/>
                    <a:pt x="7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64"/>
            <p:cNvSpPr/>
            <p:nvPr/>
          </p:nvSpPr>
          <p:spPr>
            <a:xfrm rot="8100000">
              <a:off x="8324140" y="3181942"/>
              <a:ext cx="423821" cy="104899"/>
            </a:xfrm>
            <a:custGeom>
              <a:rect b="b" l="l" r="r" t="t"/>
              <a:pathLst>
                <a:path extrusionOk="0" h="4196" w="16953">
                  <a:moveTo>
                    <a:pt x="2562" y="0"/>
                  </a:moveTo>
                  <a:cubicBezTo>
                    <a:pt x="1762" y="0"/>
                    <a:pt x="982" y="51"/>
                    <a:pt x="217" y="154"/>
                  </a:cubicBezTo>
                  <a:cubicBezTo>
                    <a:pt x="163" y="263"/>
                    <a:pt x="55" y="398"/>
                    <a:pt x="0" y="480"/>
                  </a:cubicBezTo>
                  <a:cubicBezTo>
                    <a:pt x="794" y="363"/>
                    <a:pt x="1615" y="306"/>
                    <a:pt x="2463" y="306"/>
                  </a:cubicBezTo>
                  <a:cubicBezTo>
                    <a:pt x="3994" y="306"/>
                    <a:pt x="5614" y="493"/>
                    <a:pt x="7324" y="859"/>
                  </a:cubicBezTo>
                  <a:cubicBezTo>
                    <a:pt x="10552" y="1564"/>
                    <a:pt x="13671" y="2894"/>
                    <a:pt x="16709" y="4195"/>
                  </a:cubicBezTo>
                  <a:cubicBezTo>
                    <a:pt x="16817" y="4195"/>
                    <a:pt x="16899" y="4141"/>
                    <a:pt x="16953" y="4087"/>
                  </a:cubicBezTo>
                  <a:lnTo>
                    <a:pt x="16953" y="4060"/>
                  </a:lnTo>
                  <a:cubicBezTo>
                    <a:pt x="16953" y="3979"/>
                    <a:pt x="16899" y="3924"/>
                    <a:pt x="16844" y="3870"/>
                  </a:cubicBezTo>
                  <a:cubicBezTo>
                    <a:pt x="13834" y="2595"/>
                    <a:pt x="10660" y="1266"/>
                    <a:pt x="7378" y="561"/>
                  </a:cubicBezTo>
                  <a:cubicBezTo>
                    <a:pt x="5687" y="187"/>
                    <a:pt x="4089" y="0"/>
                    <a:pt x="25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64"/>
            <p:cNvSpPr/>
            <p:nvPr/>
          </p:nvSpPr>
          <p:spPr>
            <a:xfrm rot="8100000">
              <a:off x="7980921" y="2910830"/>
              <a:ext cx="640144" cy="335222"/>
            </a:xfrm>
            <a:custGeom>
              <a:rect b="b" l="l" r="r" t="t"/>
              <a:pathLst>
                <a:path extrusionOk="0" h="13409" w="25606">
                  <a:moveTo>
                    <a:pt x="2055" y="1"/>
                  </a:moveTo>
                  <a:cubicBezTo>
                    <a:pt x="1371" y="1"/>
                    <a:pt x="679" y="7"/>
                    <a:pt x="1" y="21"/>
                  </a:cubicBezTo>
                  <a:lnTo>
                    <a:pt x="1" y="374"/>
                  </a:lnTo>
                  <a:cubicBezTo>
                    <a:pt x="679" y="360"/>
                    <a:pt x="1371" y="353"/>
                    <a:pt x="2055" y="353"/>
                  </a:cubicBezTo>
                  <a:cubicBezTo>
                    <a:pt x="2740" y="353"/>
                    <a:pt x="3418" y="360"/>
                    <a:pt x="4069" y="374"/>
                  </a:cubicBezTo>
                  <a:cubicBezTo>
                    <a:pt x="8246" y="428"/>
                    <a:pt x="12532" y="509"/>
                    <a:pt x="16736" y="1052"/>
                  </a:cubicBezTo>
                  <a:cubicBezTo>
                    <a:pt x="19259" y="1377"/>
                    <a:pt x="21808" y="1892"/>
                    <a:pt x="24277" y="2571"/>
                  </a:cubicBezTo>
                  <a:cubicBezTo>
                    <a:pt x="24250" y="2598"/>
                    <a:pt x="24195" y="2598"/>
                    <a:pt x="24141" y="2652"/>
                  </a:cubicBezTo>
                  <a:lnTo>
                    <a:pt x="15299" y="2408"/>
                  </a:lnTo>
                  <a:cubicBezTo>
                    <a:pt x="13458" y="2356"/>
                    <a:pt x="11589" y="2304"/>
                    <a:pt x="9710" y="2304"/>
                  </a:cubicBezTo>
                  <a:cubicBezTo>
                    <a:pt x="6690" y="2304"/>
                    <a:pt x="3645" y="2438"/>
                    <a:pt x="652" y="2923"/>
                  </a:cubicBezTo>
                  <a:cubicBezTo>
                    <a:pt x="733" y="3005"/>
                    <a:pt x="760" y="3113"/>
                    <a:pt x="815" y="3222"/>
                  </a:cubicBezTo>
                  <a:cubicBezTo>
                    <a:pt x="3809" y="2765"/>
                    <a:pt x="6846" y="2635"/>
                    <a:pt x="9865" y="2635"/>
                  </a:cubicBezTo>
                  <a:cubicBezTo>
                    <a:pt x="11687" y="2635"/>
                    <a:pt x="13502" y="2682"/>
                    <a:pt x="15299" y="2733"/>
                  </a:cubicBezTo>
                  <a:lnTo>
                    <a:pt x="23409" y="2950"/>
                  </a:lnTo>
                  <a:cubicBezTo>
                    <a:pt x="18392" y="4871"/>
                    <a:pt x="13074" y="5852"/>
                    <a:pt x="7730" y="5852"/>
                  </a:cubicBezTo>
                  <a:cubicBezTo>
                    <a:pt x="6284" y="5852"/>
                    <a:pt x="4836" y="5780"/>
                    <a:pt x="3391" y="5636"/>
                  </a:cubicBezTo>
                  <a:lnTo>
                    <a:pt x="3391" y="5636"/>
                  </a:lnTo>
                  <a:cubicBezTo>
                    <a:pt x="3663" y="5771"/>
                    <a:pt x="3934" y="5853"/>
                    <a:pt x="4205" y="5961"/>
                  </a:cubicBezTo>
                  <a:cubicBezTo>
                    <a:pt x="4151" y="5961"/>
                    <a:pt x="4124" y="5988"/>
                    <a:pt x="4042" y="6042"/>
                  </a:cubicBezTo>
                  <a:cubicBezTo>
                    <a:pt x="5283" y="6151"/>
                    <a:pt x="6526" y="6205"/>
                    <a:pt x="7769" y="6205"/>
                  </a:cubicBezTo>
                  <a:cubicBezTo>
                    <a:pt x="13344" y="6205"/>
                    <a:pt x="18901" y="5122"/>
                    <a:pt x="24114" y="3059"/>
                  </a:cubicBezTo>
                  <a:lnTo>
                    <a:pt x="24114" y="3059"/>
                  </a:lnTo>
                  <a:cubicBezTo>
                    <a:pt x="21429" y="5419"/>
                    <a:pt x="17713" y="7073"/>
                    <a:pt x="13346" y="7833"/>
                  </a:cubicBezTo>
                  <a:cubicBezTo>
                    <a:pt x="10758" y="8283"/>
                    <a:pt x="8132" y="8396"/>
                    <a:pt x="5520" y="8396"/>
                  </a:cubicBezTo>
                  <a:cubicBezTo>
                    <a:pt x="4354" y="8396"/>
                    <a:pt x="3191" y="8373"/>
                    <a:pt x="2035" y="8348"/>
                  </a:cubicBezTo>
                  <a:lnTo>
                    <a:pt x="2035" y="8673"/>
                  </a:lnTo>
                  <a:cubicBezTo>
                    <a:pt x="3209" y="8707"/>
                    <a:pt x="4393" y="8733"/>
                    <a:pt x="5580" y="8733"/>
                  </a:cubicBezTo>
                  <a:cubicBezTo>
                    <a:pt x="8207" y="8733"/>
                    <a:pt x="10849" y="8606"/>
                    <a:pt x="13427" y="8158"/>
                  </a:cubicBezTo>
                  <a:cubicBezTo>
                    <a:pt x="17306" y="7480"/>
                    <a:pt x="20669" y="6124"/>
                    <a:pt x="23273" y="4198"/>
                  </a:cubicBezTo>
                  <a:lnTo>
                    <a:pt x="23273" y="4198"/>
                  </a:lnTo>
                  <a:cubicBezTo>
                    <a:pt x="20669" y="6612"/>
                    <a:pt x="17604" y="8104"/>
                    <a:pt x="15190" y="8945"/>
                  </a:cubicBezTo>
                  <a:cubicBezTo>
                    <a:pt x="11447" y="10301"/>
                    <a:pt x="7514" y="10925"/>
                    <a:pt x="3717" y="11250"/>
                  </a:cubicBezTo>
                  <a:cubicBezTo>
                    <a:pt x="3934" y="11359"/>
                    <a:pt x="4205" y="11467"/>
                    <a:pt x="4476" y="11494"/>
                  </a:cubicBezTo>
                  <a:lnTo>
                    <a:pt x="4476" y="11521"/>
                  </a:lnTo>
                  <a:cubicBezTo>
                    <a:pt x="8057" y="11142"/>
                    <a:pt x="11745" y="10545"/>
                    <a:pt x="15299" y="9243"/>
                  </a:cubicBezTo>
                  <a:cubicBezTo>
                    <a:pt x="17821" y="8348"/>
                    <a:pt x="21076" y="6775"/>
                    <a:pt x="23788" y="4144"/>
                  </a:cubicBezTo>
                  <a:lnTo>
                    <a:pt x="23788" y="4144"/>
                  </a:lnTo>
                  <a:cubicBezTo>
                    <a:pt x="23327" y="4740"/>
                    <a:pt x="22839" y="5310"/>
                    <a:pt x="22297" y="5907"/>
                  </a:cubicBezTo>
                  <a:cubicBezTo>
                    <a:pt x="17988" y="10420"/>
                    <a:pt x="11716" y="13067"/>
                    <a:pt x="5474" y="13067"/>
                  </a:cubicBezTo>
                  <a:cubicBezTo>
                    <a:pt x="5114" y="13067"/>
                    <a:pt x="4754" y="13058"/>
                    <a:pt x="4395" y="13040"/>
                  </a:cubicBezTo>
                  <a:lnTo>
                    <a:pt x="4395" y="13040"/>
                  </a:lnTo>
                  <a:cubicBezTo>
                    <a:pt x="4422" y="13149"/>
                    <a:pt x="4476" y="13284"/>
                    <a:pt x="4558" y="13393"/>
                  </a:cubicBezTo>
                  <a:cubicBezTo>
                    <a:pt x="4834" y="13403"/>
                    <a:pt x="5110" y="13408"/>
                    <a:pt x="5386" y="13408"/>
                  </a:cubicBezTo>
                  <a:cubicBezTo>
                    <a:pt x="11760" y="13408"/>
                    <a:pt x="18146" y="10725"/>
                    <a:pt x="22514" y="6124"/>
                  </a:cubicBezTo>
                  <a:cubicBezTo>
                    <a:pt x="23463" y="5147"/>
                    <a:pt x="24277" y="4144"/>
                    <a:pt x="24928" y="3086"/>
                  </a:cubicBezTo>
                  <a:lnTo>
                    <a:pt x="25307" y="3086"/>
                  </a:lnTo>
                  <a:cubicBezTo>
                    <a:pt x="25362" y="3086"/>
                    <a:pt x="25416" y="3059"/>
                    <a:pt x="25443" y="2977"/>
                  </a:cubicBezTo>
                  <a:lnTo>
                    <a:pt x="25470" y="2977"/>
                  </a:lnTo>
                  <a:cubicBezTo>
                    <a:pt x="25497" y="2869"/>
                    <a:pt x="25497" y="2788"/>
                    <a:pt x="25551" y="2679"/>
                  </a:cubicBezTo>
                  <a:cubicBezTo>
                    <a:pt x="25443" y="2652"/>
                    <a:pt x="25334" y="2598"/>
                    <a:pt x="25280" y="2571"/>
                  </a:cubicBezTo>
                  <a:cubicBezTo>
                    <a:pt x="25362" y="2435"/>
                    <a:pt x="25470" y="2299"/>
                    <a:pt x="25606" y="2164"/>
                  </a:cubicBezTo>
                  <a:cubicBezTo>
                    <a:pt x="25606" y="1892"/>
                    <a:pt x="25606" y="1648"/>
                    <a:pt x="25551" y="1431"/>
                  </a:cubicBezTo>
                  <a:cubicBezTo>
                    <a:pt x="25307" y="1621"/>
                    <a:pt x="25145" y="1974"/>
                    <a:pt x="24928" y="2299"/>
                  </a:cubicBezTo>
                  <a:cubicBezTo>
                    <a:pt x="24928" y="2326"/>
                    <a:pt x="24901" y="2326"/>
                    <a:pt x="24901" y="2381"/>
                  </a:cubicBezTo>
                  <a:lnTo>
                    <a:pt x="24765" y="2381"/>
                  </a:lnTo>
                  <a:cubicBezTo>
                    <a:pt x="22161" y="1621"/>
                    <a:pt x="19449" y="1079"/>
                    <a:pt x="16763" y="699"/>
                  </a:cubicBezTo>
                  <a:cubicBezTo>
                    <a:pt x="12559" y="157"/>
                    <a:pt x="8246" y="102"/>
                    <a:pt x="4069" y="21"/>
                  </a:cubicBezTo>
                  <a:cubicBezTo>
                    <a:pt x="3418" y="7"/>
                    <a:pt x="2740" y="1"/>
                    <a:pt x="20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64"/>
            <p:cNvSpPr/>
            <p:nvPr/>
          </p:nvSpPr>
          <p:spPr>
            <a:xfrm rot="8100000">
              <a:off x="8172212" y="3149987"/>
              <a:ext cx="564195" cy="104074"/>
            </a:xfrm>
            <a:custGeom>
              <a:rect b="b" l="l" r="r" t="t"/>
              <a:pathLst>
                <a:path extrusionOk="0" h="4163" w="22568">
                  <a:moveTo>
                    <a:pt x="5276" y="1"/>
                  </a:moveTo>
                  <a:cubicBezTo>
                    <a:pt x="3576" y="1"/>
                    <a:pt x="1876" y="109"/>
                    <a:pt x="191" y="328"/>
                  </a:cubicBezTo>
                  <a:cubicBezTo>
                    <a:pt x="137" y="436"/>
                    <a:pt x="82" y="572"/>
                    <a:pt x="1" y="680"/>
                  </a:cubicBezTo>
                  <a:cubicBezTo>
                    <a:pt x="1781" y="432"/>
                    <a:pt x="3575" y="309"/>
                    <a:pt x="5367" y="309"/>
                  </a:cubicBezTo>
                  <a:cubicBezTo>
                    <a:pt x="11220" y="309"/>
                    <a:pt x="17056" y="1619"/>
                    <a:pt x="22351" y="4152"/>
                  </a:cubicBezTo>
                  <a:cubicBezTo>
                    <a:pt x="22373" y="4159"/>
                    <a:pt x="22395" y="4163"/>
                    <a:pt x="22416" y="4163"/>
                  </a:cubicBezTo>
                  <a:cubicBezTo>
                    <a:pt x="22474" y="4163"/>
                    <a:pt x="22528" y="4138"/>
                    <a:pt x="22568" y="4098"/>
                  </a:cubicBezTo>
                  <a:lnTo>
                    <a:pt x="22568" y="4071"/>
                  </a:lnTo>
                  <a:cubicBezTo>
                    <a:pt x="22568" y="3989"/>
                    <a:pt x="22514" y="3935"/>
                    <a:pt x="22459" y="3881"/>
                  </a:cubicBezTo>
                  <a:cubicBezTo>
                    <a:pt x="17109" y="1311"/>
                    <a:pt x="11187" y="1"/>
                    <a:pt x="5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64"/>
            <p:cNvSpPr/>
            <p:nvPr/>
          </p:nvSpPr>
          <p:spPr>
            <a:xfrm rot="8100000">
              <a:off x="8163734" y="3403248"/>
              <a:ext cx="10875" cy="13150"/>
            </a:xfrm>
            <a:custGeom>
              <a:rect b="b" l="l" r="r" t="t"/>
              <a:pathLst>
                <a:path extrusionOk="0" h="526" w="435">
                  <a:moveTo>
                    <a:pt x="141" y="0"/>
                  </a:moveTo>
                  <a:cubicBezTo>
                    <a:pt x="87" y="0"/>
                    <a:pt x="20" y="31"/>
                    <a:pt x="0" y="92"/>
                  </a:cubicBezTo>
                  <a:lnTo>
                    <a:pt x="353" y="526"/>
                  </a:lnTo>
                  <a:lnTo>
                    <a:pt x="353" y="499"/>
                  </a:lnTo>
                  <a:cubicBezTo>
                    <a:pt x="434" y="417"/>
                    <a:pt x="407" y="363"/>
                    <a:pt x="326" y="336"/>
                  </a:cubicBezTo>
                  <a:cubicBezTo>
                    <a:pt x="298" y="282"/>
                    <a:pt x="271" y="282"/>
                    <a:pt x="271" y="282"/>
                  </a:cubicBezTo>
                  <a:cubicBezTo>
                    <a:pt x="271" y="255"/>
                    <a:pt x="298" y="255"/>
                    <a:pt x="298" y="227"/>
                  </a:cubicBezTo>
                  <a:lnTo>
                    <a:pt x="298" y="200"/>
                  </a:lnTo>
                  <a:cubicBezTo>
                    <a:pt x="298" y="119"/>
                    <a:pt x="271" y="65"/>
                    <a:pt x="190" y="10"/>
                  </a:cubicBezTo>
                  <a:cubicBezTo>
                    <a:pt x="176" y="4"/>
                    <a:pt x="159" y="0"/>
                    <a:pt x="1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64"/>
            <p:cNvSpPr/>
            <p:nvPr/>
          </p:nvSpPr>
          <p:spPr>
            <a:xfrm rot="8100000">
              <a:off x="8407994" y="2701790"/>
              <a:ext cx="221748" cy="574369"/>
            </a:xfrm>
            <a:custGeom>
              <a:rect b="b" l="l" r="r" t="t"/>
              <a:pathLst>
                <a:path extrusionOk="0" h="22975" w="8870">
                  <a:moveTo>
                    <a:pt x="6890" y="0"/>
                  </a:moveTo>
                  <a:lnTo>
                    <a:pt x="6890" y="0"/>
                  </a:lnTo>
                  <a:cubicBezTo>
                    <a:pt x="6076" y="82"/>
                    <a:pt x="5289" y="217"/>
                    <a:pt x="4584" y="543"/>
                  </a:cubicBezTo>
                  <a:cubicBezTo>
                    <a:pt x="3011" y="1221"/>
                    <a:pt x="1790" y="2821"/>
                    <a:pt x="2035" y="4449"/>
                  </a:cubicBezTo>
                  <a:cubicBezTo>
                    <a:pt x="597" y="5913"/>
                    <a:pt x="0" y="8110"/>
                    <a:pt x="461" y="10063"/>
                  </a:cubicBezTo>
                  <a:cubicBezTo>
                    <a:pt x="977" y="12043"/>
                    <a:pt x="2550" y="13752"/>
                    <a:pt x="4503" y="14322"/>
                  </a:cubicBezTo>
                  <a:cubicBezTo>
                    <a:pt x="3228" y="14593"/>
                    <a:pt x="2224" y="15868"/>
                    <a:pt x="2306" y="17170"/>
                  </a:cubicBezTo>
                  <a:cubicBezTo>
                    <a:pt x="2360" y="18445"/>
                    <a:pt x="3445" y="19638"/>
                    <a:pt x="4774" y="19774"/>
                  </a:cubicBezTo>
                  <a:cubicBezTo>
                    <a:pt x="4232" y="20560"/>
                    <a:pt x="4611" y="21672"/>
                    <a:pt x="5344" y="22242"/>
                  </a:cubicBezTo>
                  <a:cubicBezTo>
                    <a:pt x="6103" y="22839"/>
                    <a:pt x="7080" y="22920"/>
                    <a:pt x="8029" y="22974"/>
                  </a:cubicBezTo>
                  <a:lnTo>
                    <a:pt x="8870" y="22974"/>
                  </a:lnTo>
                  <a:cubicBezTo>
                    <a:pt x="8463" y="22757"/>
                    <a:pt x="8110" y="22513"/>
                    <a:pt x="7758" y="22242"/>
                  </a:cubicBezTo>
                  <a:cubicBezTo>
                    <a:pt x="6646" y="21293"/>
                    <a:pt x="6022" y="19557"/>
                    <a:pt x="6808" y="18309"/>
                  </a:cubicBezTo>
                  <a:cubicBezTo>
                    <a:pt x="5832" y="17821"/>
                    <a:pt x="5208" y="16627"/>
                    <a:pt x="5344" y="15542"/>
                  </a:cubicBezTo>
                  <a:cubicBezTo>
                    <a:pt x="5479" y="14430"/>
                    <a:pt x="6374" y="13427"/>
                    <a:pt x="7459" y="13210"/>
                  </a:cubicBezTo>
                  <a:cubicBezTo>
                    <a:pt x="6157" y="12938"/>
                    <a:pt x="4910" y="12315"/>
                    <a:pt x="3988" y="11338"/>
                  </a:cubicBezTo>
                  <a:cubicBezTo>
                    <a:pt x="3120" y="10362"/>
                    <a:pt x="2604" y="8951"/>
                    <a:pt x="2957" y="7676"/>
                  </a:cubicBezTo>
                  <a:cubicBezTo>
                    <a:pt x="3255" y="6374"/>
                    <a:pt x="4449" y="5290"/>
                    <a:pt x="5751" y="5290"/>
                  </a:cubicBezTo>
                  <a:cubicBezTo>
                    <a:pt x="4720" y="4394"/>
                    <a:pt x="4720" y="2686"/>
                    <a:pt x="5425" y="1492"/>
                  </a:cubicBezTo>
                  <a:cubicBezTo>
                    <a:pt x="5805" y="895"/>
                    <a:pt x="6293" y="407"/>
                    <a:pt x="6890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64"/>
            <p:cNvSpPr/>
            <p:nvPr/>
          </p:nvSpPr>
          <p:spPr>
            <a:xfrm rot="8100000">
              <a:off x="8086463" y="3119236"/>
              <a:ext cx="585894" cy="420521"/>
            </a:xfrm>
            <a:custGeom>
              <a:rect b="b" l="l" r="r" t="t"/>
              <a:pathLst>
                <a:path extrusionOk="0" h="16821" w="23436">
                  <a:moveTo>
                    <a:pt x="7606" y="0"/>
                  </a:moveTo>
                  <a:cubicBezTo>
                    <a:pt x="6318" y="0"/>
                    <a:pt x="5028" y="55"/>
                    <a:pt x="3743" y="115"/>
                  </a:cubicBezTo>
                  <a:cubicBezTo>
                    <a:pt x="3092" y="115"/>
                    <a:pt x="2414" y="169"/>
                    <a:pt x="1899" y="576"/>
                  </a:cubicBezTo>
                  <a:cubicBezTo>
                    <a:pt x="1420" y="975"/>
                    <a:pt x="1306" y="1870"/>
                    <a:pt x="1814" y="2237"/>
                  </a:cubicBezTo>
                  <a:lnTo>
                    <a:pt x="1814" y="2237"/>
                  </a:lnTo>
                  <a:cubicBezTo>
                    <a:pt x="1640" y="2122"/>
                    <a:pt x="1435" y="2067"/>
                    <a:pt x="1228" y="2067"/>
                  </a:cubicBezTo>
                  <a:cubicBezTo>
                    <a:pt x="986" y="2067"/>
                    <a:pt x="742" y="2143"/>
                    <a:pt x="543" y="2285"/>
                  </a:cubicBezTo>
                  <a:cubicBezTo>
                    <a:pt x="163" y="2556"/>
                    <a:pt x="0" y="3071"/>
                    <a:pt x="136" y="3505"/>
                  </a:cubicBezTo>
                  <a:cubicBezTo>
                    <a:pt x="380" y="4292"/>
                    <a:pt x="1329" y="4536"/>
                    <a:pt x="2143" y="4726"/>
                  </a:cubicBezTo>
                  <a:cubicBezTo>
                    <a:pt x="2128" y="4725"/>
                    <a:pt x="2112" y="4725"/>
                    <a:pt x="2097" y="4725"/>
                  </a:cubicBezTo>
                  <a:cubicBezTo>
                    <a:pt x="1572" y="4725"/>
                    <a:pt x="1083" y="5175"/>
                    <a:pt x="1031" y="5703"/>
                  </a:cubicBezTo>
                  <a:cubicBezTo>
                    <a:pt x="949" y="6245"/>
                    <a:pt x="1221" y="6787"/>
                    <a:pt x="1627" y="7167"/>
                  </a:cubicBezTo>
                  <a:cubicBezTo>
                    <a:pt x="2034" y="7547"/>
                    <a:pt x="2550" y="7764"/>
                    <a:pt x="3065" y="7981"/>
                  </a:cubicBezTo>
                  <a:cubicBezTo>
                    <a:pt x="6184" y="9201"/>
                    <a:pt x="9683" y="9581"/>
                    <a:pt x="12531" y="11290"/>
                  </a:cubicBezTo>
                  <a:cubicBezTo>
                    <a:pt x="13535" y="11914"/>
                    <a:pt x="14457" y="12673"/>
                    <a:pt x="15135" y="13650"/>
                  </a:cubicBezTo>
                  <a:cubicBezTo>
                    <a:pt x="16094" y="14745"/>
                    <a:pt x="16707" y="16820"/>
                    <a:pt x="18170" y="16820"/>
                  </a:cubicBezTo>
                  <a:cubicBezTo>
                    <a:pt x="18446" y="16820"/>
                    <a:pt x="18751" y="16747"/>
                    <a:pt x="19095" y="16579"/>
                  </a:cubicBezTo>
                  <a:cubicBezTo>
                    <a:pt x="20885" y="15738"/>
                    <a:pt x="22242" y="13921"/>
                    <a:pt x="22730" y="12022"/>
                  </a:cubicBezTo>
                  <a:cubicBezTo>
                    <a:pt x="23435" y="9201"/>
                    <a:pt x="22296" y="6109"/>
                    <a:pt x="20207" y="4048"/>
                  </a:cubicBezTo>
                  <a:cubicBezTo>
                    <a:pt x="18173" y="1987"/>
                    <a:pt x="15325" y="820"/>
                    <a:pt x="12450" y="359"/>
                  </a:cubicBezTo>
                  <a:cubicBezTo>
                    <a:pt x="10847" y="87"/>
                    <a:pt x="9228" y="0"/>
                    <a:pt x="76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64"/>
            <p:cNvSpPr/>
            <p:nvPr/>
          </p:nvSpPr>
          <p:spPr>
            <a:xfrm rot="8100000">
              <a:off x="8139374" y="3166153"/>
              <a:ext cx="502470" cy="340422"/>
            </a:xfrm>
            <a:custGeom>
              <a:rect b="b" l="l" r="r" t="t"/>
              <a:pathLst>
                <a:path extrusionOk="0" h="13617" w="20099">
                  <a:moveTo>
                    <a:pt x="54" y="0"/>
                  </a:moveTo>
                  <a:cubicBezTo>
                    <a:pt x="27" y="109"/>
                    <a:pt x="0" y="163"/>
                    <a:pt x="0" y="272"/>
                  </a:cubicBezTo>
                  <a:cubicBezTo>
                    <a:pt x="2468" y="299"/>
                    <a:pt x="5045" y="434"/>
                    <a:pt x="7513" y="977"/>
                  </a:cubicBezTo>
                  <a:cubicBezTo>
                    <a:pt x="10768" y="1682"/>
                    <a:pt x="13481" y="2984"/>
                    <a:pt x="15515" y="4801"/>
                  </a:cubicBezTo>
                  <a:cubicBezTo>
                    <a:pt x="17983" y="7053"/>
                    <a:pt x="19556" y="10308"/>
                    <a:pt x="19855" y="13617"/>
                  </a:cubicBezTo>
                  <a:cubicBezTo>
                    <a:pt x="19963" y="13535"/>
                    <a:pt x="20018" y="13400"/>
                    <a:pt x="20099" y="13291"/>
                  </a:cubicBezTo>
                  <a:cubicBezTo>
                    <a:pt x="19719" y="10009"/>
                    <a:pt x="18173" y="6809"/>
                    <a:pt x="15678" y="4612"/>
                  </a:cubicBezTo>
                  <a:cubicBezTo>
                    <a:pt x="13616" y="2740"/>
                    <a:pt x="10877" y="1411"/>
                    <a:pt x="7541" y="706"/>
                  </a:cubicBezTo>
                  <a:cubicBezTo>
                    <a:pt x="5072" y="163"/>
                    <a:pt x="2523" y="28"/>
                    <a:pt x="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64"/>
            <p:cNvSpPr/>
            <p:nvPr/>
          </p:nvSpPr>
          <p:spPr>
            <a:xfrm rot="8100000">
              <a:off x="8123811" y="3145788"/>
              <a:ext cx="526895" cy="309222"/>
            </a:xfrm>
            <a:custGeom>
              <a:rect b="b" l="l" r="r" t="t"/>
              <a:pathLst>
                <a:path extrusionOk="0" h="12369" w="21076">
                  <a:moveTo>
                    <a:pt x="82" y="0"/>
                  </a:moveTo>
                  <a:cubicBezTo>
                    <a:pt x="1" y="109"/>
                    <a:pt x="1" y="190"/>
                    <a:pt x="1" y="272"/>
                  </a:cubicBezTo>
                  <a:cubicBezTo>
                    <a:pt x="3934" y="841"/>
                    <a:pt x="8653" y="1899"/>
                    <a:pt x="12830" y="4205"/>
                  </a:cubicBezTo>
                  <a:cubicBezTo>
                    <a:pt x="16492" y="6239"/>
                    <a:pt x="19313" y="9114"/>
                    <a:pt x="20859" y="12369"/>
                  </a:cubicBezTo>
                  <a:cubicBezTo>
                    <a:pt x="20940" y="12315"/>
                    <a:pt x="20995" y="12206"/>
                    <a:pt x="21076" y="12125"/>
                  </a:cubicBezTo>
                  <a:cubicBezTo>
                    <a:pt x="19476" y="8870"/>
                    <a:pt x="16655" y="5995"/>
                    <a:pt x="12966" y="3960"/>
                  </a:cubicBezTo>
                  <a:cubicBezTo>
                    <a:pt x="8762" y="1628"/>
                    <a:pt x="4015" y="597"/>
                    <a:pt x="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64"/>
            <p:cNvSpPr/>
            <p:nvPr/>
          </p:nvSpPr>
          <p:spPr>
            <a:xfrm rot="8100000">
              <a:off x="8115745" y="3137652"/>
              <a:ext cx="478770" cy="258373"/>
            </a:xfrm>
            <a:custGeom>
              <a:rect b="b" l="l" r="r" t="t"/>
              <a:pathLst>
                <a:path extrusionOk="0" h="10335" w="19151">
                  <a:moveTo>
                    <a:pt x="1" y="1"/>
                  </a:moveTo>
                  <a:lnTo>
                    <a:pt x="1" y="272"/>
                  </a:lnTo>
                  <a:cubicBezTo>
                    <a:pt x="4069" y="896"/>
                    <a:pt x="7541" y="1899"/>
                    <a:pt x="10579" y="3418"/>
                  </a:cubicBezTo>
                  <a:cubicBezTo>
                    <a:pt x="14078" y="5154"/>
                    <a:pt x="16872" y="7541"/>
                    <a:pt x="18906" y="10335"/>
                  </a:cubicBezTo>
                  <a:cubicBezTo>
                    <a:pt x="18988" y="10280"/>
                    <a:pt x="19096" y="10226"/>
                    <a:pt x="19150" y="10172"/>
                  </a:cubicBezTo>
                  <a:cubicBezTo>
                    <a:pt x="17116" y="7324"/>
                    <a:pt x="14241" y="4937"/>
                    <a:pt x="10715" y="3201"/>
                  </a:cubicBezTo>
                  <a:cubicBezTo>
                    <a:pt x="7623" y="1655"/>
                    <a:pt x="4097" y="62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64"/>
            <p:cNvSpPr/>
            <p:nvPr/>
          </p:nvSpPr>
          <p:spPr>
            <a:xfrm rot="8100000">
              <a:off x="7882223" y="2910435"/>
              <a:ext cx="554045" cy="444746"/>
            </a:xfrm>
            <a:custGeom>
              <a:rect b="b" l="l" r="r" t="t"/>
              <a:pathLst>
                <a:path extrusionOk="0" h="17790" w="22162">
                  <a:moveTo>
                    <a:pt x="21526" y="1"/>
                  </a:moveTo>
                  <a:cubicBezTo>
                    <a:pt x="21380" y="1"/>
                    <a:pt x="21197" y="113"/>
                    <a:pt x="20968" y="391"/>
                  </a:cubicBezTo>
                  <a:cubicBezTo>
                    <a:pt x="19774" y="1937"/>
                    <a:pt x="18472" y="3103"/>
                    <a:pt x="16574" y="3754"/>
                  </a:cubicBezTo>
                  <a:cubicBezTo>
                    <a:pt x="15234" y="4230"/>
                    <a:pt x="13803" y="4420"/>
                    <a:pt x="12370" y="4420"/>
                  </a:cubicBezTo>
                  <a:cubicBezTo>
                    <a:pt x="11597" y="4420"/>
                    <a:pt x="10824" y="4365"/>
                    <a:pt x="10064" y="4270"/>
                  </a:cubicBezTo>
                  <a:cubicBezTo>
                    <a:pt x="9359" y="4182"/>
                    <a:pt x="8655" y="4058"/>
                    <a:pt x="7950" y="4058"/>
                  </a:cubicBezTo>
                  <a:cubicBezTo>
                    <a:pt x="7787" y="4058"/>
                    <a:pt x="7624" y="4064"/>
                    <a:pt x="7460" y="4080"/>
                  </a:cubicBezTo>
                  <a:cubicBezTo>
                    <a:pt x="6565" y="4188"/>
                    <a:pt x="5697" y="4595"/>
                    <a:pt x="5263" y="5355"/>
                  </a:cubicBezTo>
                  <a:cubicBezTo>
                    <a:pt x="4802" y="6087"/>
                    <a:pt x="5019" y="7253"/>
                    <a:pt x="5833" y="7606"/>
                  </a:cubicBezTo>
                  <a:cubicBezTo>
                    <a:pt x="5046" y="7714"/>
                    <a:pt x="4259" y="7850"/>
                    <a:pt x="3554" y="8148"/>
                  </a:cubicBezTo>
                  <a:cubicBezTo>
                    <a:pt x="2849" y="8474"/>
                    <a:pt x="2171" y="9016"/>
                    <a:pt x="1900" y="9721"/>
                  </a:cubicBezTo>
                  <a:cubicBezTo>
                    <a:pt x="1574" y="10427"/>
                    <a:pt x="1764" y="11376"/>
                    <a:pt x="2361" y="11864"/>
                  </a:cubicBezTo>
                  <a:cubicBezTo>
                    <a:pt x="1276" y="12135"/>
                    <a:pt x="408" y="13085"/>
                    <a:pt x="191" y="14170"/>
                  </a:cubicBezTo>
                  <a:cubicBezTo>
                    <a:pt x="1" y="15255"/>
                    <a:pt x="462" y="16475"/>
                    <a:pt x="1384" y="17099"/>
                  </a:cubicBezTo>
                  <a:cubicBezTo>
                    <a:pt x="2116" y="17622"/>
                    <a:pt x="3041" y="17790"/>
                    <a:pt x="3973" y="17790"/>
                  </a:cubicBezTo>
                  <a:cubicBezTo>
                    <a:pt x="4250" y="17790"/>
                    <a:pt x="4528" y="17775"/>
                    <a:pt x="4802" y="17750"/>
                  </a:cubicBezTo>
                  <a:cubicBezTo>
                    <a:pt x="8599" y="17479"/>
                    <a:pt x="12342" y="16014"/>
                    <a:pt x="15326" y="13654"/>
                  </a:cubicBezTo>
                  <a:cubicBezTo>
                    <a:pt x="18310" y="11268"/>
                    <a:pt x="20561" y="7958"/>
                    <a:pt x="21700" y="4324"/>
                  </a:cubicBezTo>
                  <a:cubicBezTo>
                    <a:pt x="21971" y="3456"/>
                    <a:pt x="22161" y="2452"/>
                    <a:pt x="22107" y="1557"/>
                  </a:cubicBezTo>
                  <a:cubicBezTo>
                    <a:pt x="22067" y="952"/>
                    <a:pt x="21951" y="1"/>
                    <a:pt x="215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64"/>
            <p:cNvSpPr/>
            <p:nvPr/>
          </p:nvSpPr>
          <p:spPr>
            <a:xfrm rot="8100000">
              <a:off x="7953571" y="3086951"/>
              <a:ext cx="505870" cy="244748"/>
            </a:xfrm>
            <a:custGeom>
              <a:rect b="b" l="l" r="r" t="t"/>
              <a:pathLst>
                <a:path extrusionOk="0" h="9790" w="20235">
                  <a:moveTo>
                    <a:pt x="20153" y="0"/>
                  </a:moveTo>
                  <a:cubicBezTo>
                    <a:pt x="18472" y="3011"/>
                    <a:pt x="15705" y="5262"/>
                    <a:pt x="12613" y="5968"/>
                  </a:cubicBezTo>
                  <a:cubicBezTo>
                    <a:pt x="11784" y="6149"/>
                    <a:pt x="10947" y="6226"/>
                    <a:pt x="10110" y="6226"/>
                  </a:cubicBezTo>
                  <a:cubicBezTo>
                    <a:pt x="7824" y="6226"/>
                    <a:pt x="5535" y="5656"/>
                    <a:pt x="3391" y="5100"/>
                  </a:cubicBezTo>
                  <a:cubicBezTo>
                    <a:pt x="3364" y="5181"/>
                    <a:pt x="3309" y="5262"/>
                    <a:pt x="3309" y="5371"/>
                  </a:cubicBezTo>
                  <a:cubicBezTo>
                    <a:pt x="5444" y="5958"/>
                    <a:pt x="7734" y="6518"/>
                    <a:pt x="10027" y="6518"/>
                  </a:cubicBezTo>
                  <a:cubicBezTo>
                    <a:pt x="10910" y="6518"/>
                    <a:pt x="11793" y="6435"/>
                    <a:pt x="12667" y="6239"/>
                  </a:cubicBezTo>
                  <a:cubicBezTo>
                    <a:pt x="15569" y="5588"/>
                    <a:pt x="18200" y="3635"/>
                    <a:pt x="19936" y="923"/>
                  </a:cubicBezTo>
                  <a:lnTo>
                    <a:pt x="19936" y="923"/>
                  </a:lnTo>
                  <a:cubicBezTo>
                    <a:pt x="18987" y="3092"/>
                    <a:pt x="17739" y="4856"/>
                    <a:pt x="16274" y="6103"/>
                  </a:cubicBezTo>
                  <a:cubicBezTo>
                    <a:pt x="14213" y="7893"/>
                    <a:pt x="11284" y="9060"/>
                    <a:pt x="7866" y="9385"/>
                  </a:cubicBezTo>
                  <a:cubicBezTo>
                    <a:pt x="6935" y="9483"/>
                    <a:pt x="5992" y="9525"/>
                    <a:pt x="5050" y="9525"/>
                  </a:cubicBezTo>
                  <a:cubicBezTo>
                    <a:pt x="3385" y="9525"/>
                    <a:pt x="1719" y="9396"/>
                    <a:pt x="109" y="9222"/>
                  </a:cubicBezTo>
                  <a:cubicBezTo>
                    <a:pt x="82" y="9331"/>
                    <a:pt x="27" y="9385"/>
                    <a:pt x="0" y="9494"/>
                  </a:cubicBezTo>
                  <a:cubicBezTo>
                    <a:pt x="1700" y="9653"/>
                    <a:pt x="3422" y="9789"/>
                    <a:pt x="5145" y="9789"/>
                  </a:cubicBezTo>
                  <a:cubicBezTo>
                    <a:pt x="6062" y="9789"/>
                    <a:pt x="6979" y="9751"/>
                    <a:pt x="7893" y="9656"/>
                  </a:cubicBezTo>
                  <a:cubicBezTo>
                    <a:pt x="11365" y="9304"/>
                    <a:pt x="14349" y="8137"/>
                    <a:pt x="16437" y="6320"/>
                  </a:cubicBezTo>
                  <a:cubicBezTo>
                    <a:pt x="17197" y="5669"/>
                    <a:pt x="17821" y="4910"/>
                    <a:pt x="18444" y="4069"/>
                  </a:cubicBezTo>
                  <a:cubicBezTo>
                    <a:pt x="19123" y="2984"/>
                    <a:pt x="19746" y="1845"/>
                    <a:pt x="20235" y="651"/>
                  </a:cubicBezTo>
                  <a:cubicBezTo>
                    <a:pt x="20235" y="434"/>
                    <a:pt x="20207" y="217"/>
                    <a:pt x="201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64"/>
            <p:cNvSpPr/>
            <p:nvPr/>
          </p:nvSpPr>
          <p:spPr>
            <a:xfrm rot="8100000">
              <a:off x="7898214" y="2976915"/>
              <a:ext cx="549270" cy="339947"/>
            </a:xfrm>
            <a:custGeom>
              <a:rect b="b" l="l" r="r" t="t"/>
              <a:pathLst>
                <a:path extrusionOk="0" h="13598" w="21971">
                  <a:moveTo>
                    <a:pt x="21971" y="0"/>
                  </a:moveTo>
                  <a:cubicBezTo>
                    <a:pt x="21455" y="1221"/>
                    <a:pt x="20832" y="2333"/>
                    <a:pt x="20126" y="3282"/>
                  </a:cubicBezTo>
                  <a:cubicBezTo>
                    <a:pt x="18390" y="6049"/>
                    <a:pt x="16193" y="8381"/>
                    <a:pt x="13644" y="10063"/>
                  </a:cubicBezTo>
                  <a:cubicBezTo>
                    <a:pt x="10490" y="12193"/>
                    <a:pt x="6790" y="13327"/>
                    <a:pt x="3199" y="13327"/>
                  </a:cubicBezTo>
                  <a:cubicBezTo>
                    <a:pt x="2126" y="13327"/>
                    <a:pt x="1063" y="13225"/>
                    <a:pt x="28" y="13019"/>
                  </a:cubicBezTo>
                  <a:cubicBezTo>
                    <a:pt x="28" y="13128"/>
                    <a:pt x="0" y="13236"/>
                    <a:pt x="0" y="13291"/>
                  </a:cubicBezTo>
                  <a:cubicBezTo>
                    <a:pt x="1059" y="13496"/>
                    <a:pt x="2143" y="13597"/>
                    <a:pt x="3233" y="13597"/>
                  </a:cubicBezTo>
                  <a:cubicBezTo>
                    <a:pt x="6892" y="13597"/>
                    <a:pt x="10637" y="12459"/>
                    <a:pt x="13834" y="10307"/>
                  </a:cubicBezTo>
                  <a:cubicBezTo>
                    <a:pt x="17251" y="8002"/>
                    <a:pt x="20099" y="4584"/>
                    <a:pt x="21971" y="488"/>
                  </a:cubicBezTo>
                  <a:lnTo>
                    <a:pt x="21971" y="244"/>
                  </a:lnTo>
                  <a:lnTo>
                    <a:pt x="219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64"/>
            <p:cNvSpPr/>
            <p:nvPr/>
          </p:nvSpPr>
          <p:spPr>
            <a:xfrm rot="8100000">
              <a:off x="8133030" y="2806172"/>
              <a:ext cx="217698" cy="342872"/>
            </a:xfrm>
            <a:custGeom>
              <a:rect b="b" l="l" r="r" t="t"/>
              <a:pathLst>
                <a:path extrusionOk="0" h="13715" w="8708">
                  <a:moveTo>
                    <a:pt x="7960" y="1"/>
                  </a:moveTo>
                  <a:cubicBezTo>
                    <a:pt x="7796" y="1"/>
                    <a:pt x="7630" y="12"/>
                    <a:pt x="7460" y="44"/>
                  </a:cubicBezTo>
                  <a:cubicBezTo>
                    <a:pt x="6565" y="152"/>
                    <a:pt x="5697" y="559"/>
                    <a:pt x="5263" y="1292"/>
                  </a:cubicBezTo>
                  <a:cubicBezTo>
                    <a:pt x="4802" y="2024"/>
                    <a:pt x="5019" y="3190"/>
                    <a:pt x="5833" y="3570"/>
                  </a:cubicBezTo>
                  <a:cubicBezTo>
                    <a:pt x="5046" y="3679"/>
                    <a:pt x="4259" y="3787"/>
                    <a:pt x="3554" y="4113"/>
                  </a:cubicBezTo>
                  <a:cubicBezTo>
                    <a:pt x="2849" y="4411"/>
                    <a:pt x="2171" y="4953"/>
                    <a:pt x="1900" y="5659"/>
                  </a:cubicBezTo>
                  <a:cubicBezTo>
                    <a:pt x="1601" y="6364"/>
                    <a:pt x="1764" y="7313"/>
                    <a:pt x="2361" y="7801"/>
                  </a:cubicBezTo>
                  <a:cubicBezTo>
                    <a:pt x="1276" y="8073"/>
                    <a:pt x="408" y="9022"/>
                    <a:pt x="191" y="10107"/>
                  </a:cubicBezTo>
                  <a:cubicBezTo>
                    <a:pt x="1" y="11192"/>
                    <a:pt x="462" y="12412"/>
                    <a:pt x="1384" y="13063"/>
                  </a:cubicBezTo>
                  <a:cubicBezTo>
                    <a:pt x="1927" y="13443"/>
                    <a:pt x="2551" y="13633"/>
                    <a:pt x="3229" y="13714"/>
                  </a:cubicBezTo>
                  <a:cubicBezTo>
                    <a:pt x="2686" y="12792"/>
                    <a:pt x="2442" y="11680"/>
                    <a:pt x="2632" y="10622"/>
                  </a:cubicBezTo>
                  <a:cubicBezTo>
                    <a:pt x="2876" y="9564"/>
                    <a:pt x="3636" y="8615"/>
                    <a:pt x="4639" y="8290"/>
                  </a:cubicBezTo>
                  <a:cubicBezTo>
                    <a:pt x="3961" y="7639"/>
                    <a:pt x="3798" y="6662"/>
                    <a:pt x="4097" y="5848"/>
                  </a:cubicBezTo>
                  <a:cubicBezTo>
                    <a:pt x="4395" y="5035"/>
                    <a:pt x="5127" y="4411"/>
                    <a:pt x="5941" y="4113"/>
                  </a:cubicBezTo>
                  <a:cubicBezTo>
                    <a:pt x="6438" y="3930"/>
                    <a:pt x="6956" y="3839"/>
                    <a:pt x="7488" y="3839"/>
                  </a:cubicBezTo>
                  <a:cubicBezTo>
                    <a:pt x="7826" y="3839"/>
                    <a:pt x="8170" y="3876"/>
                    <a:pt x="8518" y="3950"/>
                  </a:cubicBezTo>
                  <a:cubicBezTo>
                    <a:pt x="8111" y="3706"/>
                    <a:pt x="7650" y="3462"/>
                    <a:pt x="7324" y="3082"/>
                  </a:cubicBezTo>
                  <a:cubicBezTo>
                    <a:pt x="6972" y="2729"/>
                    <a:pt x="6782" y="2241"/>
                    <a:pt x="6890" y="1780"/>
                  </a:cubicBezTo>
                  <a:cubicBezTo>
                    <a:pt x="6972" y="1265"/>
                    <a:pt x="7433" y="885"/>
                    <a:pt x="7867" y="586"/>
                  </a:cubicBezTo>
                  <a:cubicBezTo>
                    <a:pt x="8138" y="369"/>
                    <a:pt x="8437" y="207"/>
                    <a:pt x="8708" y="44"/>
                  </a:cubicBezTo>
                  <a:cubicBezTo>
                    <a:pt x="8461" y="27"/>
                    <a:pt x="8213" y="1"/>
                    <a:pt x="7960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64"/>
            <p:cNvSpPr/>
            <p:nvPr/>
          </p:nvSpPr>
          <p:spPr>
            <a:xfrm rot="8100000">
              <a:off x="8558834" y="3263229"/>
              <a:ext cx="5450" cy="25"/>
            </a:xfrm>
            <a:custGeom>
              <a:rect b="b" l="l" r="r" t="t"/>
              <a:pathLst>
                <a:path extrusionOk="0" h="1" w="218">
                  <a:moveTo>
                    <a:pt x="1" y="1"/>
                  </a:move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64"/>
            <p:cNvSpPr/>
            <p:nvPr/>
          </p:nvSpPr>
          <p:spPr>
            <a:xfrm rot="8100000">
              <a:off x="8528512" y="3134616"/>
              <a:ext cx="148524" cy="221773"/>
            </a:xfrm>
            <a:custGeom>
              <a:rect b="b" l="l" r="r" t="t"/>
              <a:pathLst>
                <a:path extrusionOk="0" h="8871" w="5941">
                  <a:moveTo>
                    <a:pt x="4476" y="1"/>
                  </a:moveTo>
                  <a:cubicBezTo>
                    <a:pt x="4232" y="1"/>
                    <a:pt x="3960" y="55"/>
                    <a:pt x="3716" y="55"/>
                  </a:cubicBezTo>
                  <a:cubicBezTo>
                    <a:pt x="3065" y="82"/>
                    <a:pt x="2360" y="109"/>
                    <a:pt x="1872" y="516"/>
                  </a:cubicBezTo>
                  <a:cubicBezTo>
                    <a:pt x="1384" y="923"/>
                    <a:pt x="1275" y="1845"/>
                    <a:pt x="1818" y="2171"/>
                  </a:cubicBezTo>
                  <a:cubicBezTo>
                    <a:pt x="1638" y="2068"/>
                    <a:pt x="1423" y="2014"/>
                    <a:pt x="1205" y="2014"/>
                  </a:cubicBezTo>
                  <a:cubicBezTo>
                    <a:pt x="962" y="2014"/>
                    <a:pt x="716" y="2082"/>
                    <a:pt x="516" y="2225"/>
                  </a:cubicBezTo>
                  <a:cubicBezTo>
                    <a:pt x="163" y="2496"/>
                    <a:pt x="0" y="2984"/>
                    <a:pt x="109" y="3445"/>
                  </a:cubicBezTo>
                  <a:cubicBezTo>
                    <a:pt x="353" y="4205"/>
                    <a:pt x="1302" y="4530"/>
                    <a:pt x="2116" y="4666"/>
                  </a:cubicBezTo>
                  <a:cubicBezTo>
                    <a:pt x="2088" y="4663"/>
                    <a:pt x="2061" y="4662"/>
                    <a:pt x="2033" y="4662"/>
                  </a:cubicBezTo>
                  <a:cubicBezTo>
                    <a:pt x="1525" y="4662"/>
                    <a:pt x="1081" y="5128"/>
                    <a:pt x="1004" y="5642"/>
                  </a:cubicBezTo>
                  <a:cubicBezTo>
                    <a:pt x="923" y="6185"/>
                    <a:pt x="1194" y="6727"/>
                    <a:pt x="1601" y="7107"/>
                  </a:cubicBezTo>
                  <a:cubicBezTo>
                    <a:pt x="2035" y="7460"/>
                    <a:pt x="2523" y="7704"/>
                    <a:pt x="3038" y="7921"/>
                  </a:cubicBezTo>
                  <a:cubicBezTo>
                    <a:pt x="3988" y="8273"/>
                    <a:pt x="4964" y="8599"/>
                    <a:pt x="5940" y="8870"/>
                  </a:cubicBezTo>
                  <a:cubicBezTo>
                    <a:pt x="5425" y="8355"/>
                    <a:pt x="4937" y="7812"/>
                    <a:pt x="4449" y="7243"/>
                  </a:cubicBezTo>
                  <a:cubicBezTo>
                    <a:pt x="4150" y="6863"/>
                    <a:pt x="3879" y="6456"/>
                    <a:pt x="3879" y="5968"/>
                  </a:cubicBezTo>
                  <a:cubicBezTo>
                    <a:pt x="3879" y="5561"/>
                    <a:pt x="4177" y="5154"/>
                    <a:pt x="4557" y="5100"/>
                  </a:cubicBezTo>
                  <a:cubicBezTo>
                    <a:pt x="3988" y="5019"/>
                    <a:pt x="3499" y="4449"/>
                    <a:pt x="3581" y="3906"/>
                  </a:cubicBezTo>
                  <a:cubicBezTo>
                    <a:pt x="3627" y="3345"/>
                    <a:pt x="4200" y="2924"/>
                    <a:pt x="4774" y="2924"/>
                  </a:cubicBezTo>
                  <a:cubicBezTo>
                    <a:pt x="4865" y="2924"/>
                    <a:pt x="4956" y="2935"/>
                    <a:pt x="5045" y="2957"/>
                  </a:cubicBezTo>
                  <a:cubicBezTo>
                    <a:pt x="4530" y="2577"/>
                    <a:pt x="4313" y="1981"/>
                    <a:pt x="4286" y="1357"/>
                  </a:cubicBezTo>
                  <a:cubicBezTo>
                    <a:pt x="4232" y="896"/>
                    <a:pt x="4340" y="407"/>
                    <a:pt x="4476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64"/>
            <p:cNvSpPr/>
            <p:nvPr/>
          </p:nvSpPr>
          <p:spPr>
            <a:xfrm rot="8100000">
              <a:off x="8018302" y="2960242"/>
              <a:ext cx="172923" cy="101924"/>
            </a:xfrm>
            <a:custGeom>
              <a:rect b="b" l="l" r="r" t="t"/>
              <a:pathLst>
                <a:path extrusionOk="0" h="4077" w="6917">
                  <a:moveTo>
                    <a:pt x="5235" y="0"/>
                  </a:moveTo>
                  <a:cubicBezTo>
                    <a:pt x="3770" y="0"/>
                    <a:pt x="2306" y="380"/>
                    <a:pt x="1112" y="1221"/>
                  </a:cubicBezTo>
                  <a:cubicBezTo>
                    <a:pt x="543" y="1600"/>
                    <a:pt x="0" y="2116"/>
                    <a:pt x="0" y="2875"/>
                  </a:cubicBezTo>
                  <a:cubicBezTo>
                    <a:pt x="0" y="3391"/>
                    <a:pt x="136" y="3716"/>
                    <a:pt x="651" y="3879"/>
                  </a:cubicBezTo>
                  <a:cubicBezTo>
                    <a:pt x="1056" y="4017"/>
                    <a:pt x="1489" y="4077"/>
                    <a:pt x="1928" y="4077"/>
                  </a:cubicBezTo>
                  <a:cubicBezTo>
                    <a:pt x="2785" y="4077"/>
                    <a:pt x="3668" y="3849"/>
                    <a:pt x="4421" y="3526"/>
                  </a:cubicBezTo>
                  <a:cubicBezTo>
                    <a:pt x="5045" y="3255"/>
                    <a:pt x="5669" y="2794"/>
                    <a:pt x="6184" y="2224"/>
                  </a:cubicBezTo>
                  <a:cubicBezTo>
                    <a:pt x="6591" y="1763"/>
                    <a:pt x="6917" y="1058"/>
                    <a:pt x="6618" y="543"/>
                  </a:cubicBezTo>
                  <a:cubicBezTo>
                    <a:pt x="6347" y="81"/>
                    <a:pt x="5778" y="0"/>
                    <a:pt x="5235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64"/>
            <p:cNvSpPr/>
            <p:nvPr/>
          </p:nvSpPr>
          <p:spPr>
            <a:xfrm rot="8100000">
              <a:off x="8330167" y="3425483"/>
              <a:ext cx="221098" cy="93624"/>
            </a:xfrm>
            <a:custGeom>
              <a:rect b="b" l="l" r="r" t="t"/>
              <a:pathLst>
                <a:path extrusionOk="0" fill="none" h="3745" w="8844">
                  <a:moveTo>
                    <a:pt x="1" y="1"/>
                  </a:moveTo>
                  <a:cubicBezTo>
                    <a:pt x="3283" y="55"/>
                    <a:pt x="6538" y="1439"/>
                    <a:pt x="8843" y="3744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64"/>
            <p:cNvSpPr/>
            <p:nvPr/>
          </p:nvSpPr>
          <p:spPr>
            <a:xfrm rot="8100000">
              <a:off x="8253903" y="3502559"/>
              <a:ext cx="18325" cy="33925"/>
            </a:xfrm>
            <a:custGeom>
              <a:rect b="b" l="l" r="r" t="t"/>
              <a:pathLst>
                <a:path extrusionOk="0" fill="none" h="1357" w="733">
                  <a:moveTo>
                    <a:pt x="0" y="0"/>
                  </a:moveTo>
                  <a:cubicBezTo>
                    <a:pt x="245" y="434"/>
                    <a:pt x="516" y="895"/>
                    <a:pt x="733" y="1356"/>
                  </a:cubicBezTo>
                </a:path>
              </a:pathLst>
            </a:custGeom>
            <a:noFill/>
            <a:ln cap="rnd" cmpd="sng" w="81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64"/>
            <p:cNvSpPr/>
            <p:nvPr/>
          </p:nvSpPr>
          <p:spPr>
            <a:xfrm rot="8100000">
              <a:off x="7994112" y="3214215"/>
              <a:ext cx="68499" cy="87499"/>
            </a:xfrm>
            <a:custGeom>
              <a:rect b="b" l="l" r="r" t="t"/>
              <a:pathLst>
                <a:path extrusionOk="0" fill="none" h="3500" w="2740">
                  <a:moveTo>
                    <a:pt x="0" y="3499"/>
                  </a:moveTo>
                  <a:cubicBezTo>
                    <a:pt x="1221" y="2659"/>
                    <a:pt x="2197" y="1411"/>
                    <a:pt x="2740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64"/>
            <p:cNvSpPr/>
            <p:nvPr/>
          </p:nvSpPr>
          <p:spPr>
            <a:xfrm rot="8100000">
              <a:off x="8117499" y="3578447"/>
              <a:ext cx="928991" cy="889216"/>
            </a:xfrm>
            <a:custGeom>
              <a:rect b="b" l="l" r="r" t="t"/>
              <a:pathLst>
                <a:path extrusionOk="0" h="35569" w="37160">
                  <a:moveTo>
                    <a:pt x="27212" y="0"/>
                  </a:moveTo>
                  <a:cubicBezTo>
                    <a:pt x="26438" y="0"/>
                    <a:pt x="25709" y="469"/>
                    <a:pt x="25307" y="1148"/>
                  </a:cubicBezTo>
                  <a:cubicBezTo>
                    <a:pt x="23734" y="3915"/>
                    <a:pt x="19611" y="10967"/>
                    <a:pt x="16139" y="15334"/>
                  </a:cubicBezTo>
                  <a:cubicBezTo>
                    <a:pt x="10443" y="22549"/>
                    <a:pt x="0" y="33534"/>
                    <a:pt x="0" y="33534"/>
                  </a:cubicBezTo>
                  <a:lnTo>
                    <a:pt x="5235" y="35568"/>
                  </a:lnTo>
                  <a:cubicBezTo>
                    <a:pt x="5235" y="35568"/>
                    <a:pt x="13151" y="32719"/>
                    <a:pt x="13810" y="32719"/>
                  </a:cubicBezTo>
                  <a:cubicBezTo>
                    <a:pt x="13819" y="32719"/>
                    <a:pt x="13827" y="32719"/>
                    <a:pt x="13833" y="32720"/>
                  </a:cubicBezTo>
                  <a:cubicBezTo>
                    <a:pt x="13835" y="32721"/>
                    <a:pt x="13838" y="32721"/>
                    <a:pt x="13840" y="32721"/>
                  </a:cubicBezTo>
                  <a:cubicBezTo>
                    <a:pt x="14461" y="32721"/>
                    <a:pt x="24981" y="22739"/>
                    <a:pt x="24981" y="22739"/>
                  </a:cubicBezTo>
                  <a:lnTo>
                    <a:pt x="37160" y="2640"/>
                  </a:lnTo>
                  <a:cubicBezTo>
                    <a:pt x="32413" y="606"/>
                    <a:pt x="29131" y="118"/>
                    <a:pt x="27395" y="9"/>
                  </a:cubicBezTo>
                  <a:cubicBezTo>
                    <a:pt x="27334" y="3"/>
                    <a:pt x="27273" y="0"/>
                    <a:pt x="272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64"/>
            <p:cNvSpPr/>
            <p:nvPr/>
          </p:nvSpPr>
          <p:spPr>
            <a:xfrm rot="8100000">
              <a:off x="7378995" y="3339811"/>
              <a:ext cx="1410436" cy="1421961"/>
            </a:xfrm>
            <a:custGeom>
              <a:rect b="b" l="l" r="r" t="t"/>
              <a:pathLst>
                <a:path extrusionOk="0" h="56879" w="56418">
                  <a:moveTo>
                    <a:pt x="31952" y="0"/>
                  </a:moveTo>
                  <a:cubicBezTo>
                    <a:pt x="31952" y="0"/>
                    <a:pt x="22052" y="12233"/>
                    <a:pt x="16139" y="18254"/>
                  </a:cubicBezTo>
                  <a:cubicBezTo>
                    <a:pt x="9439" y="25035"/>
                    <a:pt x="3282" y="30324"/>
                    <a:pt x="0" y="32928"/>
                  </a:cubicBezTo>
                  <a:cubicBezTo>
                    <a:pt x="8625" y="40442"/>
                    <a:pt x="17386" y="51644"/>
                    <a:pt x="21455" y="56879"/>
                  </a:cubicBezTo>
                  <a:cubicBezTo>
                    <a:pt x="24764" y="54492"/>
                    <a:pt x="34339" y="47331"/>
                    <a:pt x="40442" y="42178"/>
                  </a:cubicBezTo>
                  <a:cubicBezTo>
                    <a:pt x="47331" y="36346"/>
                    <a:pt x="52512" y="31599"/>
                    <a:pt x="55143" y="29158"/>
                  </a:cubicBezTo>
                  <a:cubicBezTo>
                    <a:pt x="56228" y="28155"/>
                    <a:pt x="56418" y="26446"/>
                    <a:pt x="55523" y="25279"/>
                  </a:cubicBezTo>
                  <a:cubicBezTo>
                    <a:pt x="48715" y="15949"/>
                    <a:pt x="40849" y="7540"/>
                    <a:pt x="3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64"/>
            <p:cNvSpPr/>
            <p:nvPr/>
          </p:nvSpPr>
          <p:spPr>
            <a:xfrm rot="8100000">
              <a:off x="7834326" y="3786197"/>
              <a:ext cx="459771" cy="433571"/>
            </a:xfrm>
            <a:custGeom>
              <a:rect b="b" l="l" r="r" t="t"/>
              <a:pathLst>
                <a:path extrusionOk="0" h="17343" w="18391">
                  <a:moveTo>
                    <a:pt x="9709" y="1"/>
                  </a:moveTo>
                  <a:cubicBezTo>
                    <a:pt x="9493" y="1"/>
                    <a:pt x="9277" y="14"/>
                    <a:pt x="9060" y="40"/>
                  </a:cubicBezTo>
                  <a:cubicBezTo>
                    <a:pt x="6456" y="339"/>
                    <a:pt x="4150" y="2129"/>
                    <a:pt x="2550" y="4082"/>
                  </a:cubicBezTo>
                  <a:cubicBezTo>
                    <a:pt x="895" y="6116"/>
                    <a:pt x="0" y="8883"/>
                    <a:pt x="814" y="11405"/>
                  </a:cubicBezTo>
                  <a:cubicBezTo>
                    <a:pt x="1709" y="14117"/>
                    <a:pt x="4204" y="16125"/>
                    <a:pt x="6890" y="16938"/>
                  </a:cubicBezTo>
                  <a:cubicBezTo>
                    <a:pt x="7777" y="17200"/>
                    <a:pt x="8709" y="17343"/>
                    <a:pt x="9642" y="17343"/>
                  </a:cubicBezTo>
                  <a:cubicBezTo>
                    <a:pt x="9964" y="17343"/>
                    <a:pt x="10286" y="17326"/>
                    <a:pt x="10606" y="17291"/>
                  </a:cubicBezTo>
                  <a:cubicBezTo>
                    <a:pt x="13399" y="16938"/>
                    <a:pt x="16030" y="15121"/>
                    <a:pt x="17197" y="12544"/>
                  </a:cubicBezTo>
                  <a:cubicBezTo>
                    <a:pt x="18390" y="9859"/>
                    <a:pt x="17712" y="6441"/>
                    <a:pt x="16139" y="4055"/>
                  </a:cubicBezTo>
                  <a:cubicBezTo>
                    <a:pt x="14760" y="1923"/>
                    <a:pt x="12338" y="1"/>
                    <a:pt x="9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64"/>
            <p:cNvSpPr/>
            <p:nvPr/>
          </p:nvSpPr>
          <p:spPr>
            <a:xfrm rot="8100000">
              <a:off x="7952041" y="3919048"/>
              <a:ext cx="103074" cy="173173"/>
            </a:xfrm>
            <a:custGeom>
              <a:rect b="b" l="l" r="r" t="t"/>
              <a:pathLst>
                <a:path extrusionOk="0" h="6927" w="4123">
                  <a:moveTo>
                    <a:pt x="3716" y="0"/>
                  </a:moveTo>
                  <a:cubicBezTo>
                    <a:pt x="3580" y="0"/>
                    <a:pt x="3445" y="27"/>
                    <a:pt x="3228" y="136"/>
                  </a:cubicBezTo>
                  <a:cubicBezTo>
                    <a:pt x="2089" y="570"/>
                    <a:pt x="1248" y="1546"/>
                    <a:pt x="732" y="2631"/>
                  </a:cubicBezTo>
                  <a:cubicBezTo>
                    <a:pt x="136" y="3960"/>
                    <a:pt x="0" y="5452"/>
                    <a:pt x="54" y="6917"/>
                  </a:cubicBezTo>
                  <a:cubicBezTo>
                    <a:pt x="133" y="6923"/>
                    <a:pt x="211" y="6926"/>
                    <a:pt x="290" y="6926"/>
                  </a:cubicBezTo>
                  <a:cubicBezTo>
                    <a:pt x="1244" y="6926"/>
                    <a:pt x="2194" y="6477"/>
                    <a:pt x="2821" y="5751"/>
                  </a:cubicBezTo>
                  <a:cubicBezTo>
                    <a:pt x="3499" y="4964"/>
                    <a:pt x="3852" y="3987"/>
                    <a:pt x="4041" y="2984"/>
                  </a:cubicBezTo>
                  <a:cubicBezTo>
                    <a:pt x="4123" y="2306"/>
                    <a:pt x="4123" y="1628"/>
                    <a:pt x="4123" y="950"/>
                  </a:cubicBezTo>
                  <a:lnTo>
                    <a:pt x="4123" y="678"/>
                  </a:lnTo>
                  <a:cubicBezTo>
                    <a:pt x="4069" y="733"/>
                    <a:pt x="3987" y="814"/>
                    <a:pt x="3933" y="895"/>
                  </a:cubicBezTo>
                  <a:cubicBezTo>
                    <a:pt x="3689" y="1139"/>
                    <a:pt x="3499" y="1384"/>
                    <a:pt x="3282" y="1655"/>
                  </a:cubicBezTo>
                  <a:cubicBezTo>
                    <a:pt x="2902" y="2224"/>
                    <a:pt x="2712" y="2875"/>
                    <a:pt x="2468" y="3526"/>
                  </a:cubicBezTo>
                  <a:cubicBezTo>
                    <a:pt x="2224" y="4177"/>
                    <a:pt x="1926" y="4801"/>
                    <a:pt x="1410" y="5208"/>
                  </a:cubicBezTo>
                  <a:cubicBezTo>
                    <a:pt x="2034" y="4096"/>
                    <a:pt x="2061" y="2767"/>
                    <a:pt x="2577" y="1628"/>
                  </a:cubicBezTo>
                  <a:cubicBezTo>
                    <a:pt x="2848" y="1004"/>
                    <a:pt x="3255" y="461"/>
                    <a:pt x="3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64"/>
            <p:cNvSpPr/>
            <p:nvPr/>
          </p:nvSpPr>
          <p:spPr>
            <a:xfrm rot="8100000">
              <a:off x="8035166" y="3923809"/>
              <a:ext cx="132249" cy="64674"/>
            </a:xfrm>
            <a:custGeom>
              <a:rect b="b" l="l" r="r" t="t"/>
              <a:pathLst>
                <a:path extrusionOk="0" h="2587" w="5290">
                  <a:moveTo>
                    <a:pt x="3483" y="1"/>
                  </a:moveTo>
                  <a:cubicBezTo>
                    <a:pt x="3188" y="1"/>
                    <a:pt x="2891" y="40"/>
                    <a:pt x="2604" y="117"/>
                  </a:cubicBezTo>
                  <a:cubicBezTo>
                    <a:pt x="1628" y="333"/>
                    <a:pt x="733" y="930"/>
                    <a:pt x="0" y="1608"/>
                  </a:cubicBezTo>
                  <a:cubicBezTo>
                    <a:pt x="380" y="2205"/>
                    <a:pt x="1085" y="2558"/>
                    <a:pt x="1791" y="2585"/>
                  </a:cubicBezTo>
                  <a:cubicBezTo>
                    <a:pt x="1826" y="2586"/>
                    <a:pt x="1862" y="2587"/>
                    <a:pt x="1898" y="2587"/>
                  </a:cubicBezTo>
                  <a:cubicBezTo>
                    <a:pt x="2570" y="2587"/>
                    <a:pt x="3258" y="2351"/>
                    <a:pt x="3825" y="2042"/>
                  </a:cubicBezTo>
                  <a:cubicBezTo>
                    <a:pt x="4232" y="1798"/>
                    <a:pt x="4611" y="1527"/>
                    <a:pt x="4991" y="1229"/>
                  </a:cubicBezTo>
                  <a:cubicBezTo>
                    <a:pt x="5045" y="1201"/>
                    <a:pt x="5073" y="1120"/>
                    <a:pt x="5127" y="1093"/>
                  </a:cubicBezTo>
                  <a:lnTo>
                    <a:pt x="4910" y="1093"/>
                  </a:lnTo>
                  <a:cubicBezTo>
                    <a:pt x="4666" y="1066"/>
                    <a:pt x="4449" y="1066"/>
                    <a:pt x="4232" y="1066"/>
                  </a:cubicBezTo>
                  <a:cubicBezTo>
                    <a:pt x="3771" y="1093"/>
                    <a:pt x="3309" y="1256"/>
                    <a:pt x="2875" y="1418"/>
                  </a:cubicBezTo>
                  <a:cubicBezTo>
                    <a:pt x="2532" y="1526"/>
                    <a:pt x="2155" y="1633"/>
                    <a:pt x="1785" y="1633"/>
                  </a:cubicBezTo>
                  <a:cubicBezTo>
                    <a:pt x="1687" y="1633"/>
                    <a:pt x="1589" y="1625"/>
                    <a:pt x="1492" y="1608"/>
                  </a:cubicBezTo>
                  <a:cubicBezTo>
                    <a:pt x="2333" y="1473"/>
                    <a:pt x="3092" y="876"/>
                    <a:pt x="3933" y="686"/>
                  </a:cubicBezTo>
                  <a:cubicBezTo>
                    <a:pt x="4199" y="603"/>
                    <a:pt x="4485" y="571"/>
                    <a:pt x="4767" y="571"/>
                  </a:cubicBezTo>
                  <a:cubicBezTo>
                    <a:pt x="4945" y="571"/>
                    <a:pt x="5121" y="584"/>
                    <a:pt x="5290" y="605"/>
                  </a:cubicBezTo>
                  <a:cubicBezTo>
                    <a:pt x="5262" y="550"/>
                    <a:pt x="5154" y="469"/>
                    <a:pt x="5018" y="415"/>
                  </a:cubicBezTo>
                  <a:cubicBezTo>
                    <a:pt x="4562" y="134"/>
                    <a:pt x="4025" y="1"/>
                    <a:pt x="34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64"/>
            <p:cNvSpPr/>
            <p:nvPr/>
          </p:nvSpPr>
          <p:spPr>
            <a:xfrm rot="8100000">
              <a:off x="8488690" y="4432628"/>
              <a:ext cx="238723" cy="124799"/>
            </a:xfrm>
            <a:custGeom>
              <a:rect b="b" l="l" r="r" t="t"/>
              <a:pathLst>
                <a:path extrusionOk="0" fill="none" h="4992" w="9549">
                  <a:moveTo>
                    <a:pt x="9548" y="1981"/>
                  </a:moveTo>
                  <a:cubicBezTo>
                    <a:pt x="7324" y="2984"/>
                    <a:pt x="5127" y="3961"/>
                    <a:pt x="2876" y="4991"/>
                  </a:cubicBezTo>
                  <a:cubicBezTo>
                    <a:pt x="2008" y="3120"/>
                    <a:pt x="869" y="1872"/>
                    <a:pt x="1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64"/>
            <p:cNvSpPr/>
            <p:nvPr/>
          </p:nvSpPr>
          <p:spPr>
            <a:xfrm rot="8100000">
              <a:off x="8286910" y="3666166"/>
              <a:ext cx="596744" cy="634019"/>
            </a:xfrm>
            <a:custGeom>
              <a:rect b="b" l="l" r="r" t="t"/>
              <a:pathLst>
                <a:path extrusionOk="0" fill="none" h="25361" w="23870">
                  <a:moveTo>
                    <a:pt x="23870" y="0"/>
                  </a:moveTo>
                  <a:cubicBezTo>
                    <a:pt x="17089" y="9222"/>
                    <a:pt x="8898" y="18119"/>
                    <a:pt x="1" y="2536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64"/>
            <p:cNvSpPr/>
            <p:nvPr/>
          </p:nvSpPr>
          <p:spPr>
            <a:xfrm rot="8100000">
              <a:off x="8528148" y="3440321"/>
              <a:ext cx="108524" cy="80724"/>
            </a:xfrm>
            <a:custGeom>
              <a:rect b="b" l="l" r="r" t="t"/>
              <a:pathLst>
                <a:path extrusionOk="0" fill="none" h="3229" w="4341">
                  <a:moveTo>
                    <a:pt x="4341" y="3229"/>
                  </a:moveTo>
                  <a:lnTo>
                    <a:pt x="4341" y="1"/>
                  </a:lnTo>
                  <a:cubicBezTo>
                    <a:pt x="2876" y="516"/>
                    <a:pt x="1466" y="1031"/>
                    <a:pt x="1" y="1547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64"/>
            <p:cNvSpPr/>
            <p:nvPr/>
          </p:nvSpPr>
          <p:spPr>
            <a:xfrm rot="8100000">
              <a:off x="8231604" y="3881871"/>
              <a:ext cx="406221" cy="406871"/>
            </a:xfrm>
            <a:custGeom>
              <a:rect b="b" l="l" r="r" t="t"/>
              <a:pathLst>
                <a:path extrusionOk="0" fill="none" h="16275" w="16249">
                  <a:moveTo>
                    <a:pt x="1" y="16274"/>
                  </a:moveTo>
                  <a:cubicBezTo>
                    <a:pt x="5887" y="11392"/>
                    <a:pt x="11366" y="5940"/>
                    <a:pt x="16248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64"/>
            <p:cNvSpPr/>
            <p:nvPr/>
          </p:nvSpPr>
          <p:spPr>
            <a:xfrm rot="8100000">
              <a:off x="8422330" y="4416459"/>
              <a:ext cx="30550" cy="33925"/>
            </a:xfrm>
            <a:custGeom>
              <a:rect b="b" l="l" r="r" t="t"/>
              <a:pathLst>
                <a:path extrusionOk="0" fill="none" h="1357" w="1222">
                  <a:moveTo>
                    <a:pt x="1" y="1357"/>
                  </a:moveTo>
                  <a:cubicBezTo>
                    <a:pt x="408" y="896"/>
                    <a:pt x="815" y="435"/>
                    <a:pt x="1221" y="1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64"/>
            <p:cNvSpPr/>
            <p:nvPr/>
          </p:nvSpPr>
          <p:spPr>
            <a:xfrm rot="8100000">
              <a:off x="7989335" y="4497572"/>
              <a:ext cx="179698" cy="190548"/>
            </a:xfrm>
            <a:custGeom>
              <a:rect b="b" l="l" r="r" t="t"/>
              <a:pathLst>
                <a:path extrusionOk="0" fill="none" h="7622" w="7188">
                  <a:moveTo>
                    <a:pt x="7188" y="7622"/>
                  </a:moveTo>
                  <a:cubicBezTo>
                    <a:pt x="5235" y="4747"/>
                    <a:pt x="2794" y="2143"/>
                    <a:pt x="0" y="0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64"/>
            <p:cNvSpPr/>
            <p:nvPr/>
          </p:nvSpPr>
          <p:spPr>
            <a:xfrm rot="8100000">
              <a:off x="8020761" y="4042722"/>
              <a:ext cx="287522" cy="105799"/>
            </a:xfrm>
            <a:custGeom>
              <a:rect b="b" l="l" r="r" t="t"/>
              <a:pathLst>
                <a:path extrusionOk="0" fill="none" h="4232" w="11501">
                  <a:moveTo>
                    <a:pt x="0" y="4231"/>
                  </a:moveTo>
                  <a:cubicBezTo>
                    <a:pt x="922" y="2034"/>
                    <a:pt x="3092" y="488"/>
                    <a:pt x="5398" y="244"/>
                  </a:cubicBezTo>
                  <a:cubicBezTo>
                    <a:pt x="7730" y="0"/>
                    <a:pt x="10144" y="1139"/>
                    <a:pt x="11501" y="3065"/>
                  </a:cubicBezTo>
                </a:path>
              </a:pathLst>
            </a:custGeom>
            <a:noFill/>
            <a:ln cap="rnd" cmpd="sng" w="81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64"/>
            <p:cNvSpPr/>
            <p:nvPr/>
          </p:nvSpPr>
          <p:spPr>
            <a:xfrm rot="8100000">
              <a:off x="7592641" y="3574412"/>
              <a:ext cx="353297" cy="289322"/>
            </a:xfrm>
            <a:custGeom>
              <a:rect b="b" l="l" r="r" t="t"/>
              <a:pathLst>
                <a:path extrusionOk="0" h="11573" w="14132">
                  <a:moveTo>
                    <a:pt x="11532" y="0"/>
                  </a:moveTo>
                  <a:cubicBezTo>
                    <a:pt x="10876" y="0"/>
                    <a:pt x="10210" y="190"/>
                    <a:pt x="9629" y="448"/>
                  </a:cubicBezTo>
                  <a:cubicBezTo>
                    <a:pt x="6781" y="1560"/>
                    <a:pt x="4476" y="3649"/>
                    <a:pt x="2252" y="5737"/>
                  </a:cubicBezTo>
                  <a:cubicBezTo>
                    <a:pt x="1194" y="6686"/>
                    <a:pt x="28" y="7799"/>
                    <a:pt x="0" y="9317"/>
                  </a:cubicBezTo>
                  <a:cubicBezTo>
                    <a:pt x="0" y="10402"/>
                    <a:pt x="624" y="11189"/>
                    <a:pt x="1628" y="11460"/>
                  </a:cubicBezTo>
                  <a:cubicBezTo>
                    <a:pt x="1930" y="11537"/>
                    <a:pt x="2233" y="11573"/>
                    <a:pt x="2537" y="11573"/>
                  </a:cubicBezTo>
                  <a:cubicBezTo>
                    <a:pt x="4909" y="11573"/>
                    <a:pt x="7292" y="9416"/>
                    <a:pt x="8951" y="8070"/>
                  </a:cubicBezTo>
                  <a:cubicBezTo>
                    <a:pt x="10335" y="6958"/>
                    <a:pt x="11664" y="5656"/>
                    <a:pt x="12830" y="4245"/>
                  </a:cubicBezTo>
                  <a:cubicBezTo>
                    <a:pt x="13454" y="3459"/>
                    <a:pt x="14132" y="2482"/>
                    <a:pt x="13861" y="1479"/>
                  </a:cubicBezTo>
                  <a:cubicBezTo>
                    <a:pt x="13671" y="665"/>
                    <a:pt x="12857" y="177"/>
                    <a:pt x="12043" y="41"/>
                  </a:cubicBezTo>
                  <a:cubicBezTo>
                    <a:pt x="11875" y="13"/>
                    <a:pt x="11704" y="0"/>
                    <a:pt x="11532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283" name="Google Shape;1283;p64"/>
          <p:cNvPicPr preferRelativeResize="0"/>
          <p:nvPr/>
        </p:nvPicPr>
        <p:blipFill rotWithShape="1">
          <a:blip r:embed="rId3">
            <a:alphaModFix/>
          </a:blip>
          <a:srcRect b="0" l="0" r="0" t="6103"/>
          <a:stretch/>
        </p:blipFill>
        <p:spPr>
          <a:xfrm>
            <a:off x="1588425" y="2323375"/>
            <a:ext cx="5557477" cy="20203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84" name="Google Shape;1284;p64"/>
          <p:cNvSpPr txBox="1"/>
          <p:nvPr>
            <p:ph idx="1" type="subTitle"/>
          </p:nvPr>
        </p:nvSpPr>
        <p:spPr>
          <a:xfrm>
            <a:off x="1588425" y="4343700"/>
            <a:ext cx="56691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B45F06"/>
                </a:solidFill>
              </a:rPr>
              <a:t>The initial database prior to any redesigning (boring)</a:t>
            </a:r>
            <a:endParaRPr sz="1300"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65"/>
          <p:cNvSpPr txBox="1"/>
          <p:nvPr>
            <p:ph type="title"/>
          </p:nvPr>
        </p:nvSpPr>
        <p:spPr>
          <a:xfrm>
            <a:off x="702175" y="631300"/>
            <a:ext cx="842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Design Process</a:t>
            </a:r>
            <a:endParaRPr b="1"/>
          </a:p>
        </p:txBody>
      </p:sp>
      <p:sp>
        <p:nvSpPr>
          <p:cNvPr id="1290" name="Google Shape;1290;p65"/>
          <p:cNvSpPr txBox="1"/>
          <p:nvPr/>
        </p:nvSpPr>
        <p:spPr>
          <a:xfrm>
            <a:off x="5488875" y="865325"/>
            <a:ext cx="35085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73505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291" name="Google Shape;1291;p65"/>
          <p:cNvSpPr txBox="1"/>
          <p:nvPr/>
        </p:nvSpPr>
        <p:spPr>
          <a:xfrm>
            <a:off x="702175" y="1294100"/>
            <a:ext cx="3771900" cy="35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WHAT WE ADDED:</a:t>
            </a:r>
            <a:endParaRPr b="1" sz="19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Visuals</a:t>
            </a:r>
            <a:endParaRPr b="1"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Stayed consistent with the green and white color scheme (mobile &amp; web)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Added search bar (web)</a:t>
            </a:r>
            <a:endParaRPr b="1"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Allows users to look up products or barcodes 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Added filters (web)</a:t>
            </a:r>
            <a:endParaRPr b="1"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Allows staff to easily identify products that are expiring soon, expired or good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292" name="Google Shape;129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612338"/>
            <a:ext cx="4378024" cy="1918826"/>
          </a:xfrm>
          <a:prstGeom prst="rect">
            <a:avLst/>
          </a:prstGeom>
          <a:noFill/>
          <a:ln cap="flat" cmpd="sng" w="38100">
            <a:solidFill>
              <a:srgbClr val="E2B16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93" name="Google Shape;1293;p65"/>
          <p:cNvSpPr txBox="1"/>
          <p:nvPr>
            <p:ph idx="3" type="subTitle"/>
          </p:nvPr>
        </p:nvSpPr>
        <p:spPr>
          <a:xfrm>
            <a:off x="4572063" y="3587875"/>
            <a:ext cx="43779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B45F06"/>
                </a:solidFill>
              </a:rPr>
              <a:t>The </a:t>
            </a:r>
            <a:r>
              <a:rPr lang="en-GB" sz="1300">
                <a:solidFill>
                  <a:srgbClr val="B45F06"/>
                </a:solidFill>
              </a:rPr>
              <a:t>database after redesigning and new features</a:t>
            </a:r>
            <a:endParaRPr sz="1300"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66"/>
          <p:cNvSpPr txBox="1"/>
          <p:nvPr>
            <p:ph type="title"/>
          </p:nvPr>
        </p:nvSpPr>
        <p:spPr>
          <a:xfrm>
            <a:off x="573363" y="463025"/>
            <a:ext cx="842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Design Process</a:t>
            </a:r>
            <a:endParaRPr b="1"/>
          </a:p>
        </p:txBody>
      </p:sp>
      <p:sp>
        <p:nvSpPr>
          <p:cNvPr id="1299" name="Google Shape;1299;p66"/>
          <p:cNvSpPr txBox="1"/>
          <p:nvPr/>
        </p:nvSpPr>
        <p:spPr>
          <a:xfrm>
            <a:off x="573375" y="1125675"/>
            <a:ext cx="3352500" cy="3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WHAT WE ADDED:</a:t>
            </a:r>
            <a:endParaRPr b="1" sz="19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Camera (mobile)</a:t>
            </a:r>
            <a:endParaRPr b="1"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Scanner corners, capture button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Confirmation Screen </a:t>
            </a:r>
            <a:endParaRPr b="1"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Makes adjustments clear and simple with plus and minus, and the </a:t>
            </a: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confirmation</a:t>
            </a: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buttons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Inventory Screen</a:t>
            </a:r>
            <a:endParaRPr b="1"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Color-coded icons allow users to quickly identify which foods are safe, expiring soon, or already expired.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300" name="Google Shape;1300;p66"/>
          <p:cNvPicPr preferRelativeResize="0"/>
          <p:nvPr/>
        </p:nvPicPr>
        <p:blipFill rotWithShape="1">
          <a:blip r:embed="rId3">
            <a:alphaModFix/>
          </a:blip>
          <a:srcRect b="5070" l="0" r="0" t="3905"/>
          <a:stretch/>
        </p:blipFill>
        <p:spPr>
          <a:xfrm>
            <a:off x="3867751" y="470375"/>
            <a:ext cx="1733801" cy="342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66"/>
          <p:cNvPicPr preferRelativeResize="0"/>
          <p:nvPr/>
        </p:nvPicPr>
        <p:blipFill rotWithShape="1">
          <a:blip r:embed="rId4">
            <a:alphaModFix/>
          </a:blip>
          <a:srcRect b="4876" l="0" r="0" t="4313"/>
          <a:stretch/>
        </p:blipFill>
        <p:spPr>
          <a:xfrm>
            <a:off x="5601550" y="474437"/>
            <a:ext cx="1733801" cy="341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66"/>
          <p:cNvPicPr preferRelativeResize="0"/>
          <p:nvPr/>
        </p:nvPicPr>
        <p:blipFill rotWithShape="1">
          <a:blip r:embed="rId5">
            <a:alphaModFix/>
          </a:blip>
          <a:srcRect b="5922" l="0" r="0" t="4480"/>
          <a:stretch/>
        </p:blipFill>
        <p:spPr>
          <a:xfrm>
            <a:off x="7335350" y="442825"/>
            <a:ext cx="1761525" cy="342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67"/>
          <p:cNvSpPr/>
          <p:nvPr/>
        </p:nvSpPr>
        <p:spPr>
          <a:xfrm rot="-2700000">
            <a:off x="4605572" y="948088"/>
            <a:ext cx="4432571" cy="3866377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08" name="Google Shape;1308;p67"/>
          <p:cNvGrpSpPr/>
          <p:nvPr/>
        </p:nvGrpSpPr>
        <p:grpSpPr>
          <a:xfrm>
            <a:off x="6002635" y="412176"/>
            <a:ext cx="1638430" cy="1793810"/>
            <a:chOff x="7082810" y="2707346"/>
            <a:chExt cx="2142018" cy="2344850"/>
          </a:xfrm>
        </p:grpSpPr>
        <p:sp>
          <p:nvSpPr>
            <p:cNvPr id="1309" name="Google Shape;1309;p67"/>
            <p:cNvSpPr/>
            <p:nvPr/>
          </p:nvSpPr>
          <p:spPr>
            <a:xfrm rot="8100000">
              <a:off x="7824492" y="3101350"/>
              <a:ext cx="701168" cy="709293"/>
            </a:xfrm>
            <a:custGeom>
              <a:rect b="b" l="l" r="r" t="t"/>
              <a:pathLst>
                <a:path extrusionOk="0" h="28372" w="28047">
                  <a:moveTo>
                    <a:pt x="8680" y="0"/>
                  </a:moveTo>
                  <a:lnTo>
                    <a:pt x="0" y="2387"/>
                  </a:lnTo>
                  <a:cubicBezTo>
                    <a:pt x="10823" y="13752"/>
                    <a:pt x="20750" y="25008"/>
                    <a:pt x="20750" y="25008"/>
                  </a:cubicBezTo>
                  <a:cubicBezTo>
                    <a:pt x="23056" y="26392"/>
                    <a:pt x="26663" y="28372"/>
                    <a:pt x="26663" y="28372"/>
                  </a:cubicBezTo>
                  <a:lnTo>
                    <a:pt x="28046" y="23679"/>
                  </a:lnTo>
                  <a:lnTo>
                    <a:pt x="86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67"/>
            <p:cNvSpPr/>
            <p:nvPr/>
          </p:nvSpPr>
          <p:spPr>
            <a:xfrm rot="8100000">
              <a:off x="7641482" y="2887681"/>
              <a:ext cx="156673" cy="313372"/>
            </a:xfrm>
            <a:custGeom>
              <a:rect b="b" l="l" r="r" t="t"/>
              <a:pathLst>
                <a:path extrusionOk="0" h="12535" w="6267">
                  <a:moveTo>
                    <a:pt x="5161" y="0"/>
                  </a:moveTo>
                  <a:cubicBezTo>
                    <a:pt x="5020" y="0"/>
                    <a:pt x="4769" y="250"/>
                    <a:pt x="4666" y="328"/>
                  </a:cubicBezTo>
                  <a:cubicBezTo>
                    <a:pt x="3961" y="952"/>
                    <a:pt x="3310" y="1630"/>
                    <a:pt x="2740" y="2335"/>
                  </a:cubicBezTo>
                  <a:cubicBezTo>
                    <a:pt x="1574" y="3800"/>
                    <a:pt x="733" y="5481"/>
                    <a:pt x="272" y="7299"/>
                  </a:cubicBezTo>
                  <a:cubicBezTo>
                    <a:pt x="218" y="7516"/>
                    <a:pt x="163" y="7733"/>
                    <a:pt x="190" y="7977"/>
                  </a:cubicBezTo>
                  <a:cubicBezTo>
                    <a:pt x="218" y="8194"/>
                    <a:pt x="353" y="8438"/>
                    <a:pt x="570" y="8519"/>
                  </a:cubicBezTo>
                  <a:cubicBezTo>
                    <a:pt x="619" y="8533"/>
                    <a:pt x="672" y="8540"/>
                    <a:pt x="726" y="8540"/>
                  </a:cubicBezTo>
                  <a:cubicBezTo>
                    <a:pt x="881" y="8540"/>
                    <a:pt x="1046" y="8484"/>
                    <a:pt x="1167" y="8383"/>
                  </a:cubicBezTo>
                  <a:cubicBezTo>
                    <a:pt x="1214" y="8350"/>
                    <a:pt x="1254" y="8313"/>
                    <a:pt x="1290" y="8274"/>
                  </a:cubicBezTo>
                  <a:lnTo>
                    <a:pt x="1290" y="8274"/>
                  </a:lnTo>
                  <a:cubicBezTo>
                    <a:pt x="772" y="9135"/>
                    <a:pt x="394" y="10055"/>
                    <a:pt x="136" y="11014"/>
                  </a:cubicBezTo>
                  <a:cubicBezTo>
                    <a:pt x="55" y="11286"/>
                    <a:pt x="1" y="11530"/>
                    <a:pt x="28" y="11801"/>
                  </a:cubicBezTo>
                  <a:cubicBezTo>
                    <a:pt x="28" y="12045"/>
                    <a:pt x="163" y="12316"/>
                    <a:pt x="407" y="12452"/>
                  </a:cubicBezTo>
                  <a:cubicBezTo>
                    <a:pt x="491" y="12512"/>
                    <a:pt x="590" y="12535"/>
                    <a:pt x="696" y="12535"/>
                  </a:cubicBezTo>
                  <a:cubicBezTo>
                    <a:pt x="831" y="12535"/>
                    <a:pt x="976" y="12498"/>
                    <a:pt x="1113" y="12452"/>
                  </a:cubicBezTo>
                  <a:cubicBezTo>
                    <a:pt x="1303" y="12344"/>
                    <a:pt x="1520" y="12181"/>
                    <a:pt x="1682" y="11991"/>
                  </a:cubicBezTo>
                  <a:cubicBezTo>
                    <a:pt x="2519" y="11131"/>
                    <a:pt x="3117" y="10012"/>
                    <a:pt x="3407" y="8804"/>
                  </a:cubicBezTo>
                  <a:lnTo>
                    <a:pt x="3407" y="8804"/>
                  </a:lnTo>
                  <a:cubicBezTo>
                    <a:pt x="3330" y="9351"/>
                    <a:pt x="3332" y="9891"/>
                    <a:pt x="3391" y="10445"/>
                  </a:cubicBezTo>
                  <a:cubicBezTo>
                    <a:pt x="3418" y="10743"/>
                    <a:pt x="3472" y="11042"/>
                    <a:pt x="3689" y="11231"/>
                  </a:cubicBezTo>
                  <a:cubicBezTo>
                    <a:pt x="3799" y="11317"/>
                    <a:pt x="3931" y="11358"/>
                    <a:pt x="4068" y="11358"/>
                  </a:cubicBezTo>
                  <a:cubicBezTo>
                    <a:pt x="4235" y="11358"/>
                    <a:pt x="4408" y="11297"/>
                    <a:pt x="4557" y="11177"/>
                  </a:cubicBezTo>
                  <a:cubicBezTo>
                    <a:pt x="4829" y="10987"/>
                    <a:pt x="5019" y="10689"/>
                    <a:pt x="5154" y="10418"/>
                  </a:cubicBezTo>
                  <a:cubicBezTo>
                    <a:pt x="5914" y="8817"/>
                    <a:pt x="6266" y="7027"/>
                    <a:pt x="6239" y="5210"/>
                  </a:cubicBezTo>
                  <a:cubicBezTo>
                    <a:pt x="6185" y="4125"/>
                    <a:pt x="6049" y="3040"/>
                    <a:pt x="5859" y="1955"/>
                  </a:cubicBezTo>
                  <a:lnTo>
                    <a:pt x="5453" y="545"/>
                  </a:lnTo>
                  <a:cubicBezTo>
                    <a:pt x="5425" y="409"/>
                    <a:pt x="5344" y="29"/>
                    <a:pt x="5181" y="2"/>
                  </a:cubicBezTo>
                  <a:cubicBezTo>
                    <a:pt x="5175" y="1"/>
                    <a:pt x="5168" y="0"/>
                    <a:pt x="51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67"/>
            <p:cNvSpPr/>
            <p:nvPr/>
          </p:nvSpPr>
          <p:spPr>
            <a:xfrm rot="8100000">
              <a:off x="7684012" y="2942548"/>
              <a:ext cx="80699" cy="220398"/>
            </a:xfrm>
            <a:custGeom>
              <a:rect b="b" l="l" r="r" t="t"/>
              <a:pathLst>
                <a:path extrusionOk="0" fill="none" h="8816" w="3228">
                  <a:moveTo>
                    <a:pt x="0" y="8815"/>
                  </a:moveTo>
                  <a:cubicBezTo>
                    <a:pt x="1194" y="5940"/>
                    <a:pt x="2306" y="2984"/>
                    <a:pt x="3228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67"/>
            <p:cNvSpPr/>
            <p:nvPr/>
          </p:nvSpPr>
          <p:spPr>
            <a:xfrm rot="8100000">
              <a:off x="7707246" y="2999432"/>
              <a:ext cx="95624" cy="143099"/>
            </a:xfrm>
            <a:custGeom>
              <a:rect b="b" l="l" r="r" t="t"/>
              <a:pathLst>
                <a:path extrusionOk="0" fill="none" h="5724" w="3825">
                  <a:moveTo>
                    <a:pt x="0" y="5724"/>
                  </a:moveTo>
                  <a:cubicBezTo>
                    <a:pt x="1275" y="3825"/>
                    <a:pt x="2550" y="1899"/>
                    <a:pt x="3825" y="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67"/>
            <p:cNvSpPr/>
            <p:nvPr/>
          </p:nvSpPr>
          <p:spPr>
            <a:xfrm rot="8100000">
              <a:off x="7681568" y="2992610"/>
              <a:ext cx="31900" cy="179723"/>
            </a:xfrm>
            <a:custGeom>
              <a:rect b="b" l="l" r="r" t="t"/>
              <a:pathLst>
                <a:path extrusionOk="0" fill="none" h="7189" w="1276">
                  <a:moveTo>
                    <a:pt x="1" y="7188"/>
                  </a:moveTo>
                  <a:cubicBezTo>
                    <a:pt x="679" y="4856"/>
                    <a:pt x="1086" y="2442"/>
                    <a:pt x="1276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67"/>
            <p:cNvSpPr/>
            <p:nvPr/>
          </p:nvSpPr>
          <p:spPr>
            <a:xfrm rot="8100000">
              <a:off x="7626440" y="2992289"/>
              <a:ext cx="108499" cy="258923"/>
            </a:xfrm>
            <a:custGeom>
              <a:rect b="b" l="l" r="r" t="t"/>
              <a:pathLst>
                <a:path extrusionOk="0" h="10357" w="4340">
                  <a:moveTo>
                    <a:pt x="1296" y="0"/>
                  </a:moveTo>
                  <a:cubicBezTo>
                    <a:pt x="1035" y="0"/>
                    <a:pt x="965" y="579"/>
                    <a:pt x="895" y="836"/>
                  </a:cubicBezTo>
                  <a:cubicBezTo>
                    <a:pt x="570" y="1704"/>
                    <a:pt x="380" y="2626"/>
                    <a:pt x="244" y="3548"/>
                  </a:cubicBezTo>
                  <a:cubicBezTo>
                    <a:pt x="81" y="4525"/>
                    <a:pt x="0" y="5583"/>
                    <a:pt x="27" y="6641"/>
                  </a:cubicBezTo>
                  <a:cubicBezTo>
                    <a:pt x="27" y="6912"/>
                    <a:pt x="109" y="7237"/>
                    <a:pt x="353" y="7373"/>
                  </a:cubicBezTo>
                  <a:cubicBezTo>
                    <a:pt x="429" y="7426"/>
                    <a:pt x="512" y="7450"/>
                    <a:pt x="594" y="7450"/>
                  </a:cubicBezTo>
                  <a:cubicBezTo>
                    <a:pt x="805" y="7450"/>
                    <a:pt x="1015" y="7297"/>
                    <a:pt x="1112" y="7102"/>
                  </a:cubicBezTo>
                  <a:cubicBezTo>
                    <a:pt x="1302" y="6830"/>
                    <a:pt x="1302" y="6505"/>
                    <a:pt x="1302" y="6207"/>
                  </a:cubicBezTo>
                  <a:cubicBezTo>
                    <a:pt x="1329" y="7454"/>
                    <a:pt x="1655" y="8702"/>
                    <a:pt x="2278" y="9787"/>
                  </a:cubicBezTo>
                  <a:cubicBezTo>
                    <a:pt x="2414" y="10058"/>
                    <a:pt x="2658" y="10357"/>
                    <a:pt x="2957" y="10357"/>
                  </a:cubicBezTo>
                  <a:cubicBezTo>
                    <a:pt x="3255" y="10357"/>
                    <a:pt x="3499" y="10085"/>
                    <a:pt x="3635" y="9814"/>
                  </a:cubicBezTo>
                  <a:cubicBezTo>
                    <a:pt x="4340" y="8566"/>
                    <a:pt x="4313" y="6993"/>
                    <a:pt x="4042" y="5610"/>
                  </a:cubicBezTo>
                  <a:cubicBezTo>
                    <a:pt x="3689" y="3982"/>
                    <a:pt x="3065" y="2436"/>
                    <a:pt x="2170" y="1080"/>
                  </a:cubicBezTo>
                  <a:cubicBezTo>
                    <a:pt x="1980" y="755"/>
                    <a:pt x="1736" y="266"/>
                    <a:pt x="1438" y="49"/>
                  </a:cubicBezTo>
                  <a:cubicBezTo>
                    <a:pt x="1385" y="16"/>
                    <a:pt x="1338" y="0"/>
                    <a:pt x="12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67"/>
            <p:cNvSpPr/>
            <p:nvPr/>
          </p:nvSpPr>
          <p:spPr>
            <a:xfrm rot="8100000">
              <a:off x="7661734" y="3067964"/>
              <a:ext cx="41375" cy="146499"/>
            </a:xfrm>
            <a:custGeom>
              <a:rect b="b" l="l" r="r" t="t"/>
              <a:pathLst>
                <a:path extrusionOk="0" fill="none" h="5860" w="1655">
                  <a:moveTo>
                    <a:pt x="0" y="1"/>
                  </a:moveTo>
                  <a:cubicBezTo>
                    <a:pt x="543" y="1981"/>
                    <a:pt x="1085" y="3907"/>
                    <a:pt x="1655" y="586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67"/>
            <p:cNvSpPr/>
            <p:nvPr/>
          </p:nvSpPr>
          <p:spPr>
            <a:xfrm rot="8100000">
              <a:off x="7717710" y="3064347"/>
              <a:ext cx="14275" cy="125449"/>
            </a:xfrm>
            <a:custGeom>
              <a:rect b="b" l="l" r="r" t="t"/>
              <a:pathLst>
                <a:path extrusionOk="0" fill="none" h="5018" w="571">
                  <a:moveTo>
                    <a:pt x="1" y="5018"/>
                  </a:moveTo>
                  <a:cubicBezTo>
                    <a:pt x="191" y="3363"/>
                    <a:pt x="380" y="1682"/>
                    <a:pt x="570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67"/>
            <p:cNvSpPr/>
            <p:nvPr/>
          </p:nvSpPr>
          <p:spPr>
            <a:xfrm rot="8100000">
              <a:off x="7722912" y="2977261"/>
              <a:ext cx="192473" cy="155674"/>
            </a:xfrm>
            <a:custGeom>
              <a:rect b="b" l="l" r="r" t="t"/>
              <a:pathLst>
                <a:path extrusionOk="0" h="6227" w="7699">
                  <a:moveTo>
                    <a:pt x="6900" y="0"/>
                  </a:moveTo>
                  <a:cubicBezTo>
                    <a:pt x="6422" y="0"/>
                    <a:pt x="5745" y="382"/>
                    <a:pt x="5420" y="504"/>
                  </a:cubicBezTo>
                  <a:cubicBezTo>
                    <a:pt x="3955" y="1046"/>
                    <a:pt x="2490" y="1643"/>
                    <a:pt x="1188" y="2457"/>
                  </a:cubicBezTo>
                  <a:cubicBezTo>
                    <a:pt x="863" y="2674"/>
                    <a:pt x="537" y="2918"/>
                    <a:pt x="402" y="3270"/>
                  </a:cubicBezTo>
                  <a:cubicBezTo>
                    <a:pt x="293" y="3514"/>
                    <a:pt x="320" y="3786"/>
                    <a:pt x="537" y="3948"/>
                  </a:cubicBezTo>
                  <a:cubicBezTo>
                    <a:pt x="651" y="4052"/>
                    <a:pt x="792" y="4092"/>
                    <a:pt x="941" y="4092"/>
                  </a:cubicBezTo>
                  <a:cubicBezTo>
                    <a:pt x="1184" y="4092"/>
                    <a:pt x="1448" y="3985"/>
                    <a:pt x="1649" y="3867"/>
                  </a:cubicBezTo>
                  <a:lnTo>
                    <a:pt x="1649" y="3867"/>
                  </a:lnTo>
                  <a:cubicBezTo>
                    <a:pt x="1107" y="4220"/>
                    <a:pt x="646" y="4735"/>
                    <a:pt x="266" y="5277"/>
                  </a:cubicBezTo>
                  <a:cubicBezTo>
                    <a:pt x="1" y="5687"/>
                    <a:pt x="336" y="6226"/>
                    <a:pt x="795" y="6226"/>
                  </a:cubicBezTo>
                  <a:cubicBezTo>
                    <a:pt x="852" y="6226"/>
                    <a:pt x="911" y="6218"/>
                    <a:pt x="971" y="6200"/>
                  </a:cubicBezTo>
                  <a:cubicBezTo>
                    <a:pt x="1921" y="5901"/>
                    <a:pt x="2762" y="5277"/>
                    <a:pt x="3304" y="4437"/>
                  </a:cubicBezTo>
                  <a:lnTo>
                    <a:pt x="3304" y="4437"/>
                  </a:lnTo>
                  <a:lnTo>
                    <a:pt x="3250" y="4952"/>
                  </a:lnTo>
                  <a:cubicBezTo>
                    <a:pt x="3185" y="5321"/>
                    <a:pt x="3502" y="5639"/>
                    <a:pt x="3854" y="5639"/>
                  </a:cubicBezTo>
                  <a:cubicBezTo>
                    <a:pt x="3942" y="5639"/>
                    <a:pt x="4031" y="5619"/>
                    <a:pt x="4118" y="5576"/>
                  </a:cubicBezTo>
                  <a:cubicBezTo>
                    <a:pt x="4253" y="5549"/>
                    <a:pt x="4362" y="5494"/>
                    <a:pt x="4470" y="5413"/>
                  </a:cubicBezTo>
                  <a:cubicBezTo>
                    <a:pt x="4877" y="5169"/>
                    <a:pt x="5176" y="4844"/>
                    <a:pt x="5447" y="4464"/>
                  </a:cubicBezTo>
                  <a:cubicBezTo>
                    <a:pt x="6016" y="3759"/>
                    <a:pt x="6477" y="2972"/>
                    <a:pt x="6830" y="2158"/>
                  </a:cubicBezTo>
                  <a:cubicBezTo>
                    <a:pt x="7047" y="1724"/>
                    <a:pt x="7698" y="612"/>
                    <a:pt x="7291" y="151"/>
                  </a:cubicBezTo>
                  <a:cubicBezTo>
                    <a:pt x="7196" y="43"/>
                    <a:pt x="7059" y="0"/>
                    <a:pt x="69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67"/>
            <p:cNvSpPr/>
            <p:nvPr/>
          </p:nvSpPr>
          <p:spPr>
            <a:xfrm rot="8100000">
              <a:off x="7766952" y="3065969"/>
              <a:ext cx="64424" cy="84799"/>
            </a:xfrm>
            <a:custGeom>
              <a:rect b="b" l="l" r="r" t="t"/>
              <a:pathLst>
                <a:path extrusionOk="0" fill="none" h="3392" w="2577">
                  <a:moveTo>
                    <a:pt x="2577" y="1"/>
                  </a:moveTo>
                  <a:cubicBezTo>
                    <a:pt x="1790" y="1167"/>
                    <a:pt x="949" y="2333"/>
                    <a:pt x="0" y="339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67"/>
            <p:cNvSpPr/>
            <p:nvPr/>
          </p:nvSpPr>
          <p:spPr>
            <a:xfrm rot="8100000">
              <a:off x="7754882" y="3013957"/>
              <a:ext cx="125474" cy="112599"/>
            </a:xfrm>
            <a:custGeom>
              <a:rect b="b" l="l" r="r" t="t"/>
              <a:pathLst>
                <a:path extrusionOk="0" fill="none" h="4504" w="5019">
                  <a:moveTo>
                    <a:pt x="5018" y="1"/>
                  </a:moveTo>
                  <a:cubicBezTo>
                    <a:pt x="3445" y="1574"/>
                    <a:pt x="1763" y="3120"/>
                    <a:pt x="0" y="4503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67"/>
            <p:cNvSpPr/>
            <p:nvPr/>
          </p:nvSpPr>
          <p:spPr>
            <a:xfrm rot="8100000">
              <a:off x="7776236" y="3047662"/>
              <a:ext cx="122099" cy="73949"/>
            </a:xfrm>
            <a:custGeom>
              <a:rect b="b" l="l" r="r" t="t"/>
              <a:pathLst>
                <a:path extrusionOk="0" fill="none" h="2958" w="4884">
                  <a:moveTo>
                    <a:pt x="4883" y="1"/>
                  </a:moveTo>
                  <a:cubicBezTo>
                    <a:pt x="3337" y="1167"/>
                    <a:pt x="1682" y="2143"/>
                    <a:pt x="1" y="2957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67"/>
            <p:cNvSpPr/>
            <p:nvPr/>
          </p:nvSpPr>
          <p:spPr>
            <a:xfrm rot="8100000">
              <a:off x="7785113" y="3123972"/>
              <a:ext cx="251598" cy="474245"/>
            </a:xfrm>
            <a:custGeom>
              <a:rect b="b" l="l" r="r" t="t"/>
              <a:pathLst>
                <a:path extrusionOk="0" h="18970" w="10064">
                  <a:moveTo>
                    <a:pt x="8525" y="1"/>
                  </a:moveTo>
                  <a:cubicBezTo>
                    <a:pt x="7718" y="1"/>
                    <a:pt x="7084" y="720"/>
                    <a:pt x="6646" y="1390"/>
                  </a:cubicBezTo>
                  <a:cubicBezTo>
                    <a:pt x="4503" y="4564"/>
                    <a:pt x="2685" y="7981"/>
                    <a:pt x="1275" y="11507"/>
                  </a:cubicBezTo>
                  <a:cubicBezTo>
                    <a:pt x="570" y="13271"/>
                    <a:pt x="0" y="15278"/>
                    <a:pt x="814" y="16959"/>
                  </a:cubicBezTo>
                  <a:cubicBezTo>
                    <a:pt x="1356" y="18044"/>
                    <a:pt x="2441" y="18804"/>
                    <a:pt x="3635" y="18939"/>
                  </a:cubicBezTo>
                  <a:cubicBezTo>
                    <a:pt x="3812" y="18960"/>
                    <a:pt x="3982" y="18970"/>
                    <a:pt x="4143" y="18970"/>
                  </a:cubicBezTo>
                  <a:cubicBezTo>
                    <a:pt x="7194" y="18970"/>
                    <a:pt x="7518" y="15448"/>
                    <a:pt x="8110" y="13026"/>
                  </a:cubicBezTo>
                  <a:cubicBezTo>
                    <a:pt x="8924" y="9772"/>
                    <a:pt x="9521" y="6435"/>
                    <a:pt x="9928" y="3072"/>
                  </a:cubicBezTo>
                  <a:cubicBezTo>
                    <a:pt x="10009" y="2448"/>
                    <a:pt x="10063" y="1824"/>
                    <a:pt x="9900" y="1228"/>
                  </a:cubicBezTo>
                  <a:cubicBezTo>
                    <a:pt x="9738" y="658"/>
                    <a:pt x="9249" y="88"/>
                    <a:pt x="8653" y="7"/>
                  </a:cubicBezTo>
                  <a:cubicBezTo>
                    <a:pt x="8610" y="3"/>
                    <a:pt x="8567" y="1"/>
                    <a:pt x="8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67"/>
            <p:cNvSpPr/>
            <p:nvPr/>
          </p:nvSpPr>
          <p:spPr>
            <a:xfrm rot="8100000">
              <a:off x="7764528" y="3274131"/>
              <a:ext cx="20375" cy="4100"/>
            </a:xfrm>
            <a:custGeom>
              <a:rect b="b" l="l" r="r" t="t"/>
              <a:pathLst>
                <a:path extrusionOk="0" fill="none" h="164" w="815">
                  <a:moveTo>
                    <a:pt x="815" y="82"/>
                  </a:moveTo>
                  <a:cubicBezTo>
                    <a:pt x="543" y="163"/>
                    <a:pt x="272" y="136"/>
                    <a:pt x="1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67"/>
            <p:cNvSpPr/>
            <p:nvPr/>
          </p:nvSpPr>
          <p:spPr>
            <a:xfrm rot="8100000">
              <a:off x="7795911" y="3222407"/>
              <a:ext cx="82749" cy="33250"/>
            </a:xfrm>
            <a:custGeom>
              <a:rect b="b" l="l" r="r" t="t"/>
              <a:pathLst>
                <a:path extrusionOk="0" fill="none" h="1330" w="3310">
                  <a:moveTo>
                    <a:pt x="3309" y="1330"/>
                  </a:moveTo>
                  <a:cubicBezTo>
                    <a:pt x="2116" y="1167"/>
                    <a:pt x="977" y="679"/>
                    <a:pt x="0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67"/>
            <p:cNvSpPr/>
            <p:nvPr/>
          </p:nvSpPr>
          <p:spPr>
            <a:xfrm rot="8100000">
              <a:off x="7768916" y="3201984"/>
              <a:ext cx="73949" cy="23750"/>
            </a:xfrm>
            <a:custGeom>
              <a:rect b="b" l="l" r="r" t="t"/>
              <a:pathLst>
                <a:path extrusionOk="0" fill="none" h="950" w="2958">
                  <a:moveTo>
                    <a:pt x="2957" y="787"/>
                  </a:moveTo>
                  <a:cubicBezTo>
                    <a:pt x="1954" y="950"/>
                    <a:pt x="815" y="652"/>
                    <a:pt x="1" y="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67"/>
            <p:cNvSpPr/>
            <p:nvPr/>
          </p:nvSpPr>
          <p:spPr>
            <a:xfrm rot="8100000">
              <a:off x="7858424" y="3183286"/>
              <a:ext cx="17650" cy="12250"/>
            </a:xfrm>
            <a:custGeom>
              <a:rect b="b" l="l" r="r" t="t"/>
              <a:pathLst>
                <a:path extrusionOk="0" fill="none" h="490" w="706">
                  <a:moveTo>
                    <a:pt x="705" y="489"/>
                  </a:moveTo>
                  <a:cubicBezTo>
                    <a:pt x="461" y="326"/>
                    <a:pt x="217" y="191"/>
                    <a:pt x="0" y="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67"/>
            <p:cNvSpPr/>
            <p:nvPr/>
          </p:nvSpPr>
          <p:spPr>
            <a:xfrm rot="8100000">
              <a:off x="7795686" y="3288780"/>
              <a:ext cx="43425" cy="12225"/>
            </a:xfrm>
            <a:custGeom>
              <a:rect b="b" l="l" r="r" t="t"/>
              <a:pathLst>
                <a:path extrusionOk="0" fill="none" h="489" w="1737">
                  <a:moveTo>
                    <a:pt x="1737" y="489"/>
                  </a:moveTo>
                  <a:cubicBezTo>
                    <a:pt x="1140" y="435"/>
                    <a:pt x="543" y="272"/>
                    <a:pt x="1" y="1"/>
                  </a:cubicBezTo>
                </a:path>
              </a:pathLst>
            </a:custGeom>
            <a:solidFill>
              <a:schemeClr val="dk1"/>
            </a:solidFill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67"/>
            <p:cNvSpPr/>
            <p:nvPr/>
          </p:nvSpPr>
          <p:spPr>
            <a:xfrm rot="8100000">
              <a:off x="7862301" y="3246119"/>
              <a:ext cx="50200" cy="28500"/>
            </a:xfrm>
            <a:custGeom>
              <a:rect b="b" l="l" r="r" t="t"/>
              <a:pathLst>
                <a:path extrusionOk="0" fill="none" h="1140" w="2008">
                  <a:moveTo>
                    <a:pt x="2008" y="1140"/>
                  </a:moveTo>
                  <a:cubicBezTo>
                    <a:pt x="1248" y="977"/>
                    <a:pt x="516" y="570"/>
                    <a:pt x="1" y="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67"/>
            <p:cNvSpPr/>
            <p:nvPr/>
          </p:nvSpPr>
          <p:spPr>
            <a:xfrm rot="8100000">
              <a:off x="7810264" y="3339483"/>
              <a:ext cx="30550" cy="4775"/>
            </a:xfrm>
            <a:custGeom>
              <a:rect b="b" l="l" r="r" t="t"/>
              <a:pathLst>
                <a:path extrusionOk="0" fill="none" h="191" w="1222">
                  <a:moveTo>
                    <a:pt x="1221" y="55"/>
                  </a:moveTo>
                  <a:cubicBezTo>
                    <a:pt x="815" y="190"/>
                    <a:pt x="381" y="136"/>
                    <a:pt x="1" y="0"/>
                  </a:cubicBezTo>
                </a:path>
              </a:pathLst>
            </a:custGeom>
            <a:solidFill>
              <a:schemeClr val="dk1"/>
            </a:solidFill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67"/>
            <p:cNvSpPr/>
            <p:nvPr/>
          </p:nvSpPr>
          <p:spPr>
            <a:xfrm rot="8100000">
              <a:off x="7882069" y="3295242"/>
              <a:ext cx="54274" cy="23750"/>
            </a:xfrm>
            <a:custGeom>
              <a:rect b="b" l="l" r="r" t="t"/>
              <a:pathLst>
                <a:path extrusionOk="0" fill="none" h="950" w="2171">
                  <a:moveTo>
                    <a:pt x="2170" y="950"/>
                  </a:moveTo>
                  <a:cubicBezTo>
                    <a:pt x="1492" y="787"/>
                    <a:pt x="814" y="543"/>
                    <a:pt x="217" y="217"/>
                  </a:cubicBezTo>
                  <a:lnTo>
                    <a:pt x="0" y="0"/>
                  </a:ln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67"/>
            <p:cNvSpPr/>
            <p:nvPr/>
          </p:nvSpPr>
          <p:spPr>
            <a:xfrm rot="8100000">
              <a:off x="7862655" y="3289188"/>
              <a:ext cx="23100" cy="6125"/>
            </a:xfrm>
            <a:custGeom>
              <a:rect b="b" l="l" r="r" t="t"/>
              <a:pathLst>
                <a:path extrusionOk="0" fill="none" h="245" w="924">
                  <a:moveTo>
                    <a:pt x="923" y="244"/>
                  </a:moveTo>
                  <a:cubicBezTo>
                    <a:pt x="598" y="244"/>
                    <a:pt x="272" y="190"/>
                    <a:pt x="1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67"/>
            <p:cNvSpPr/>
            <p:nvPr/>
          </p:nvSpPr>
          <p:spPr>
            <a:xfrm rot="8100000">
              <a:off x="7848546" y="3381193"/>
              <a:ext cx="27825" cy="4775"/>
            </a:xfrm>
            <a:custGeom>
              <a:rect b="b" l="l" r="r" t="t"/>
              <a:pathLst>
                <a:path extrusionOk="0" fill="none" h="191" w="1113">
                  <a:moveTo>
                    <a:pt x="1113" y="190"/>
                  </a:moveTo>
                  <a:cubicBezTo>
                    <a:pt x="733" y="190"/>
                    <a:pt x="326" y="136"/>
                    <a:pt x="1" y="0"/>
                  </a:cubicBezTo>
                </a:path>
              </a:pathLst>
            </a:custGeom>
            <a:solidFill>
              <a:schemeClr val="dk1"/>
            </a:solidFill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67"/>
            <p:cNvSpPr/>
            <p:nvPr/>
          </p:nvSpPr>
          <p:spPr>
            <a:xfrm rot="8100000">
              <a:off x="7898685" y="3338977"/>
              <a:ext cx="48850" cy="19700"/>
            </a:xfrm>
            <a:custGeom>
              <a:rect b="b" l="l" r="r" t="t"/>
              <a:pathLst>
                <a:path extrusionOk="0" fill="none" h="788" w="1954">
                  <a:moveTo>
                    <a:pt x="1953" y="787"/>
                  </a:moveTo>
                  <a:cubicBezTo>
                    <a:pt x="1275" y="651"/>
                    <a:pt x="597" y="380"/>
                    <a:pt x="1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67"/>
            <p:cNvSpPr/>
            <p:nvPr/>
          </p:nvSpPr>
          <p:spPr>
            <a:xfrm rot="8100000">
              <a:off x="7848541" y="3390764"/>
              <a:ext cx="94974" cy="23075"/>
            </a:xfrm>
            <a:custGeom>
              <a:rect b="b" l="l" r="r" t="t"/>
              <a:pathLst>
                <a:path extrusionOk="0" fill="none" h="923" w="3799">
                  <a:moveTo>
                    <a:pt x="3798" y="896"/>
                  </a:moveTo>
                  <a:cubicBezTo>
                    <a:pt x="2469" y="923"/>
                    <a:pt x="1167" y="625"/>
                    <a:pt x="1" y="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67"/>
            <p:cNvSpPr/>
            <p:nvPr/>
          </p:nvSpPr>
          <p:spPr>
            <a:xfrm rot="8100000">
              <a:off x="7951414" y="3369336"/>
              <a:ext cx="16275" cy="8850"/>
            </a:xfrm>
            <a:custGeom>
              <a:rect b="b" l="l" r="r" t="t"/>
              <a:pathLst>
                <a:path extrusionOk="0" fill="none" h="354" w="651">
                  <a:moveTo>
                    <a:pt x="651" y="353"/>
                  </a:moveTo>
                  <a:cubicBezTo>
                    <a:pt x="407" y="353"/>
                    <a:pt x="136" y="218"/>
                    <a:pt x="0" y="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67"/>
            <p:cNvSpPr/>
            <p:nvPr/>
          </p:nvSpPr>
          <p:spPr>
            <a:xfrm rot="8100000">
              <a:off x="7906761" y="3419652"/>
              <a:ext cx="18325" cy="4100"/>
            </a:xfrm>
            <a:custGeom>
              <a:rect b="b" l="l" r="r" t="t"/>
              <a:pathLst>
                <a:path extrusionOk="0" fill="none" h="164" w="733">
                  <a:moveTo>
                    <a:pt x="733" y="136"/>
                  </a:moveTo>
                  <a:cubicBezTo>
                    <a:pt x="516" y="163"/>
                    <a:pt x="245" y="109"/>
                    <a:pt x="1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67"/>
            <p:cNvSpPr/>
            <p:nvPr/>
          </p:nvSpPr>
          <p:spPr>
            <a:xfrm rot="8100000">
              <a:off x="7947726" y="3392274"/>
              <a:ext cx="33250" cy="17650"/>
            </a:xfrm>
            <a:custGeom>
              <a:rect b="b" l="l" r="r" t="t"/>
              <a:pathLst>
                <a:path extrusionOk="0" fill="none" h="706" w="1330">
                  <a:moveTo>
                    <a:pt x="1329" y="706"/>
                  </a:moveTo>
                  <a:cubicBezTo>
                    <a:pt x="868" y="543"/>
                    <a:pt x="407" y="299"/>
                    <a:pt x="0" y="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67"/>
            <p:cNvSpPr/>
            <p:nvPr/>
          </p:nvSpPr>
          <p:spPr>
            <a:xfrm rot="8100000">
              <a:off x="7894943" y="3436619"/>
              <a:ext cx="87499" cy="29175"/>
            </a:xfrm>
            <a:custGeom>
              <a:rect b="b" l="l" r="r" t="t"/>
              <a:pathLst>
                <a:path extrusionOk="0" fill="none" h="1167" w="3500">
                  <a:moveTo>
                    <a:pt x="3499" y="1167"/>
                  </a:moveTo>
                  <a:cubicBezTo>
                    <a:pt x="2279" y="1031"/>
                    <a:pt x="1085" y="624"/>
                    <a:pt x="0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67"/>
            <p:cNvSpPr/>
            <p:nvPr/>
          </p:nvSpPr>
          <p:spPr>
            <a:xfrm rot="8100000">
              <a:off x="7926582" y="3475727"/>
              <a:ext cx="71224" cy="30525"/>
            </a:xfrm>
            <a:custGeom>
              <a:rect b="b" l="l" r="r" t="t"/>
              <a:pathLst>
                <a:path extrusionOk="0" fill="none" h="1221" w="2849">
                  <a:moveTo>
                    <a:pt x="2849" y="1221"/>
                  </a:moveTo>
                  <a:cubicBezTo>
                    <a:pt x="1791" y="1085"/>
                    <a:pt x="815" y="651"/>
                    <a:pt x="1" y="0"/>
                  </a:cubicBezTo>
                </a:path>
              </a:pathLst>
            </a:custGeom>
            <a:noFill/>
            <a:ln cap="rnd" cmpd="sng" w="72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67"/>
            <p:cNvSpPr/>
            <p:nvPr/>
          </p:nvSpPr>
          <p:spPr>
            <a:xfrm rot="8100000">
              <a:off x="7955575" y="3513347"/>
              <a:ext cx="23775" cy="6125"/>
            </a:xfrm>
            <a:custGeom>
              <a:rect b="b" l="l" r="r" t="t"/>
              <a:pathLst>
                <a:path extrusionOk="0" fill="none" h="245" w="951">
                  <a:moveTo>
                    <a:pt x="950" y="244"/>
                  </a:moveTo>
                  <a:cubicBezTo>
                    <a:pt x="625" y="244"/>
                    <a:pt x="272" y="163"/>
                    <a:pt x="1" y="0"/>
                  </a:cubicBezTo>
                </a:path>
              </a:pathLst>
            </a:custGeom>
            <a:noFill/>
            <a:ln cap="rnd" cmpd="sng" w="72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67"/>
            <p:cNvSpPr/>
            <p:nvPr/>
          </p:nvSpPr>
          <p:spPr>
            <a:xfrm rot="8100000">
              <a:off x="7987029" y="3498757"/>
              <a:ext cx="16975" cy="10875"/>
            </a:xfrm>
            <a:custGeom>
              <a:rect b="b" l="l" r="r" t="t"/>
              <a:pathLst>
                <a:path extrusionOk="0" fill="none" h="435" w="679">
                  <a:moveTo>
                    <a:pt x="678" y="435"/>
                  </a:moveTo>
                  <a:cubicBezTo>
                    <a:pt x="407" y="326"/>
                    <a:pt x="163" y="218"/>
                    <a:pt x="0" y="1"/>
                  </a:cubicBezTo>
                </a:path>
              </a:pathLst>
            </a:custGeom>
            <a:noFill/>
            <a:ln cap="rnd" cmpd="sng" w="72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67"/>
            <p:cNvSpPr/>
            <p:nvPr/>
          </p:nvSpPr>
          <p:spPr>
            <a:xfrm rot="8100000">
              <a:off x="7961752" y="3529180"/>
              <a:ext cx="53599" cy="22400"/>
            </a:xfrm>
            <a:custGeom>
              <a:rect b="b" l="l" r="r" t="t"/>
              <a:pathLst>
                <a:path extrusionOk="0" fill="none" h="896" w="2144">
                  <a:moveTo>
                    <a:pt x="2143" y="895"/>
                  </a:moveTo>
                  <a:cubicBezTo>
                    <a:pt x="1357" y="787"/>
                    <a:pt x="624" y="488"/>
                    <a:pt x="0" y="0"/>
                  </a:cubicBezTo>
                </a:path>
              </a:pathLst>
            </a:custGeom>
            <a:noFill/>
            <a:ln cap="rnd" cmpd="sng" w="72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67"/>
            <p:cNvSpPr/>
            <p:nvPr/>
          </p:nvSpPr>
          <p:spPr>
            <a:xfrm rot="8100000">
              <a:off x="7788744" y="3235113"/>
              <a:ext cx="72599" cy="195273"/>
            </a:xfrm>
            <a:custGeom>
              <a:rect b="b" l="l" r="r" t="t"/>
              <a:pathLst>
                <a:path extrusionOk="0" h="7811" w="2904">
                  <a:moveTo>
                    <a:pt x="2276" y="0"/>
                  </a:moveTo>
                  <a:cubicBezTo>
                    <a:pt x="2071" y="0"/>
                    <a:pt x="1875" y="118"/>
                    <a:pt x="1737" y="256"/>
                  </a:cubicBezTo>
                  <a:cubicBezTo>
                    <a:pt x="1574" y="446"/>
                    <a:pt x="1493" y="690"/>
                    <a:pt x="1439" y="907"/>
                  </a:cubicBezTo>
                  <a:cubicBezTo>
                    <a:pt x="1086" y="1938"/>
                    <a:pt x="815" y="3050"/>
                    <a:pt x="598" y="4081"/>
                  </a:cubicBezTo>
                  <a:cubicBezTo>
                    <a:pt x="489" y="4623"/>
                    <a:pt x="381" y="5166"/>
                    <a:pt x="272" y="5762"/>
                  </a:cubicBezTo>
                  <a:cubicBezTo>
                    <a:pt x="218" y="6224"/>
                    <a:pt x="1" y="6875"/>
                    <a:pt x="82" y="7336"/>
                  </a:cubicBezTo>
                  <a:cubicBezTo>
                    <a:pt x="109" y="7675"/>
                    <a:pt x="340" y="7810"/>
                    <a:pt x="604" y="7810"/>
                  </a:cubicBezTo>
                  <a:cubicBezTo>
                    <a:pt x="869" y="7810"/>
                    <a:pt x="1167" y="7675"/>
                    <a:pt x="1330" y="7471"/>
                  </a:cubicBezTo>
                  <a:cubicBezTo>
                    <a:pt x="1601" y="7173"/>
                    <a:pt x="1710" y="6603"/>
                    <a:pt x="1845" y="6224"/>
                  </a:cubicBezTo>
                  <a:cubicBezTo>
                    <a:pt x="2008" y="5708"/>
                    <a:pt x="2144" y="5220"/>
                    <a:pt x="2279" y="4678"/>
                  </a:cubicBezTo>
                  <a:cubicBezTo>
                    <a:pt x="2551" y="3538"/>
                    <a:pt x="2768" y="2372"/>
                    <a:pt x="2849" y="1179"/>
                  </a:cubicBezTo>
                  <a:cubicBezTo>
                    <a:pt x="2903" y="934"/>
                    <a:pt x="2903" y="717"/>
                    <a:pt x="2822" y="500"/>
                  </a:cubicBezTo>
                  <a:cubicBezTo>
                    <a:pt x="2768" y="283"/>
                    <a:pt x="2632" y="94"/>
                    <a:pt x="2388" y="12"/>
                  </a:cubicBezTo>
                  <a:cubicBezTo>
                    <a:pt x="2351" y="4"/>
                    <a:pt x="2313" y="0"/>
                    <a:pt x="2276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67"/>
            <p:cNvSpPr/>
            <p:nvPr/>
          </p:nvSpPr>
          <p:spPr>
            <a:xfrm rot="8100000">
              <a:off x="8027736" y="2859073"/>
              <a:ext cx="667269" cy="574869"/>
            </a:xfrm>
            <a:custGeom>
              <a:rect b="b" l="l" r="r" t="t"/>
              <a:pathLst>
                <a:path extrusionOk="0" h="22995" w="26691">
                  <a:moveTo>
                    <a:pt x="7607" y="0"/>
                  </a:moveTo>
                  <a:cubicBezTo>
                    <a:pt x="6548" y="0"/>
                    <a:pt x="5507" y="126"/>
                    <a:pt x="4530" y="554"/>
                  </a:cubicBezTo>
                  <a:cubicBezTo>
                    <a:pt x="3011" y="1232"/>
                    <a:pt x="1790" y="2832"/>
                    <a:pt x="2035" y="4460"/>
                  </a:cubicBezTo>
                  <a:cubicBezTo>
                    <a:pt x="597" y="5924"/>
                    <a:pt x="0" y="8121"/>
                    <a:pt x="461" y="10101"/>
                  </a:cubicBezTo>
                  <a:cubicBezTo>
                    <a:pt x="977" y="12054"/>
                    <a:pt x="2523" y="13763"/>
                    <a:pt x="4503" y="14333"/>
                  </a:cubicBezTo>
                  <a:cubicBezTo>
                    <a:pt x="3228" y="14604"/>
                    <a:pt x="2224" y="15879"/>
                    <a:pt x="2306" y="17181"/>
                  </a:cubicBezTo>
                  <a:cubicBezTo>
                    <a:pt x="2360" y="18456"/>
                    <a:pt x="3445" y="19649"/>
                    <a:pt x="4774" y="19785"/>
                  </a:cubicBezTo>
                  <a:cubicBezTo>
                    <a:pt x="4232" y="20571"/>
                    <a:pt x="4611" y="21683"/>
                    <a:pt x="5344" y="22253"/>
                  </a:cubicBezTo>
                  <a:cubicBezTo>
                    <a:pt x="6103" y="22850"/>
                    <a:pt x="7080" y="22931"/>
                    <a:pt x="8029" y="22985"/>
                  </a:cubicBezTo>
                  <a:cubicBezTo>
                    <a:pt x="8219" y="22991"/>
                    <a:pt x="8408" y="22995"/>
                    <a:pt x="8598" y="22995"/>
                  </a:cubicBezTo>
                  <a:cubicBezTo>
                    <a:pt x="15050" y="22995"/>
                    <a:pt x="21389" y="19432"/>
                    <a:pt x="24683" y="13899"/>
                  </a:cubicBezTo>
                  <a:cubicBezTo>
                    <a:pt x="25659" y="12271"/>
                    <a:pt x="26338" y="10101"/>
                    <a:pt x="25334" y="8501"/>
                  </a:cubicBezTo>
                  <a:lnTo>
                    <a:pt x="25334" y="8501"/>
                  </a:lnTo>
                  <a:lnTo>
                    <a:pt x="26690" y="10020"/>
                  </a:lnTo>
                  <a:cubicBezTo>
                    <a:pt x="25388" y="6765"/>
                    <a:pt x="22649" y="4216"/>
                    <a:pt x="19557" y="2670"/>
                  </a:cubicBezTo>
                  <a:cubicBezTo>
                    <a:pt x="16437" y="1096"/>
                    <a:pt x="12938" y="418"/>
                    <a:pt x="9467" y="93"/>
                  </a:cubicBezTo>
                  <a:cubicBezTo>
                    <a:pt x="8847" y="43"/>
                    <a:pt x="8224" y="0"/>
                    <a:pt x="7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67"/>
            <p:cNvSpPr/>
            <p:nvPr/>
          </p:nvSpPr>
          <p:spPr>
            <a:xfrm rot="8100000">
              <a:off x="8324140" y="3181942"/>
              <a:ext cx="423821" cy="104899"/>
            </a:xfrm>
            <a:custGeom>
              <a:rect b="b" l="l" r="r" t="t"/>
              <a:pathLst>
                <a:path extrusionOk="0" h="4196" w="16953">
                  <a:moveTo>
                    <a:pt x="2562" y="0"/>
                  </a:moveTo>
                  <a:cubicBezTo>
                    <a:pt x="1762" y="0"/>
                    <a:pt x="982" y="51"/>
                    <a:pt x="217" y="154"/>
                  </a:cubicBezTo>
                  <a:cubicBezTo>
                    <a:pt x="163" y="263"/>
                    <a:pt x="55" y="398"/>
                    <a:pt x="0" y="480"/>
                  </a:cubicBezTo>
                  <a:cubicBezTo>
                    <a:pt x="794" y="363"/>
                    <a:pt x="1615" y="306"/>
                    <a:pt x="2463" y="306"/>
                  </a:cubicBezTo>
                  <a:cubicBezTo>
                    <a:pt x="3994" y="306"/>
                    <a:pt x="5614" y="493"/>
                    <a:pt x="7324" y="859"/>
                  </a:cubicBezTo>
                  <a:cubicBezTo>
                    <a:pt x="10552" y="1564"/>
                    <a:pt x="13671" y="2894"/>
                    <a:pt x="16709" y="4195"/>
                  </a:cubicBezTo>
                  <a:cubicBezTo>
                    <a:pt x="16817" y="4195"/>
                    <a:pt x="16899" y="4141"/>
                    <a:pt x="16953" y="4087"/>
                  </a:cubicBezTo>
                  <a:lnTo>
                    <a:pt x="16953" y="4060"/>
                  </a:lnTo>
                  <a:cubicBezTo>
                    <a:pt x="16953" y="3979"/>
                    <a:pt x="16899" y="3924"/>
                    <a:pt x="16844" y="3870"/>
                  </a:cubicBezTo>
                  <a:cubicBezTo>
                    <a:pt x="13834" y="2595"/>
                    <a:pt x="10660" y="1266"/>
                    <a:pt x="7378" y="561"/>
                  </a:cubicBezTo>
                  <a:cubicBezTo>
                    <a:pt x="5687" y="187"/>
                    <a:pt x="4089" y="0"/>
                    <a:pt x="25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67"/>
            <p:cNvSpPr/>
            <p:nvPr/>
          </p:nvSpPr>
          <p:spPr>
            <a:xfrm rot="8100000">
              <a:off x="7980921" y="2910830"/>
              <a:ext cx="640144" cy="335222"/>
            </a:xfrm>
            <a:custGeom>
              <a:rect b="b" l="l" r="r" t="t"/>
              <a:pathLst>
                <a:path extrusionOk="0" h="13409" w="25606">
                  <a:moveTo>
                    <a:pt x="2055" y="1"/>
                  </a:moveTo>
                  <a:cubicBezTo>
                    <a:pt x="1371" y="1"/>
                    <a:pt x="679" y="7"/>
                    <a:pt x="1" y="21"/>
                  </a:cubicBezTo>
                  <a:lnTo>
                    <a:pt x="1" y="374"/>
                  </a:lnTo>
                  <a:cubicBezTo>
                    <a:pt x="679" y="360"/>
                    <a:pt x="1371" y="353"/>
                    <a:pt x="2055" y="353"/>
                  </a:cubicBezTo>
                  <a:cubicBezTo>
                    <a:pt x="2740" y="353"/>
                    <a:pt x="3418" y="360"/>
                    <a:pt x="4069" y="374"/>
                  </a:cubicBezTo>
                  <a:cubicBezTo>
                    <a:pt x="8246" y="428"/>
                    <a:pt x="12532" y="509"/>
                    <a:pt x="16736" y="1052"/>
                  </a:cubicBezTo>
                  <a:cubicBezTo>
                    <a:pt x="19259" y="1377"/>
                    <a:pt x="21808" y="1892"/>
                    <a:pt x="24277" y="2571"/>
                  </a:cubicBezTo>
                  <a:cubicBezTo>
                    <a:pt x="24250" y="2598"/>
                    <a:pt x="24195" y="2598"/>
                    <a:pt x="24141" y="2652"/>
                  </a:cubicBezTo>
                  <a:lnTo>
                    <a:pt x="15299" y="2408"/>
                  </a:lnTo>
                  <a:cubicBezTo>
                    <a:pt x="13458" y="2356"/>
                    <a:pt x="11589" y="2304"/>
                    <a:pt x="9710" y="2304"/>
                  </a:cubicBezTo>
                  <a:cubicBezTo>
                    <a:pt x="6690" y="2304"/>
                    <a:pt x="3645" y="2438"/>
                    <a:pt x="652" y="2923"/>
                  </a:cubicBezTo>
                  <a:cubicBezTo>
                    <a:pt x="733" y="3005"/>
                    <a:pt x="760" y="3113"/>
                    <a:pt x="815" y="3222"/>
                  </a:cubicBezTo>
                  <a:cubicBezTo>
                    <a:pt x="3809" y="2765"/>
                    <a:pt x="6846" y="2635"/>
                    <a:pt x="9865" y="2635"/>
                  </a:cubicBezTo>
                  <a:cubicBezTo>
                    <a:pt x="11687" y="2635"/>
                    <a:pt x="13502" y="2682"/>
                    <a:pt x="15299" y="2733"/>
                  </a:cubicBezTo>
                  <a:lnTo>
                    <a:pt x="23409" y="2950"/>
                  </a:lnTo>
                  <a:cubicBezTo>
                    <a:pt x="18392" y="4871"/>
                    <a:pt x="13074" y="5852"/>
                    <a:pt x="7730" y="5852"/>
                  </a:cubicBezTo>
                  <a:cubicBezTo>
                    <a:pt x="6284" y="5852"/>
                    <a:pt x="4836" y="5780"/>
                    <a:pt x="3391" y="5636"/>
                  </a:cubicBezTo>
                  <a:lnTo>
                    <a:pt x="3391" y="5636"/>
                  </a:lnTo>
                  <a:cubicBezTo>
                    <a:pt x="3663" y="5771"/>
                    <a:pt x="3934" y="5853"/>
                    <a:pt x="4205" y="5961"/>
                  </a:cubicBezTo>
                  <a:cubicBezTo>
                    <a:pt x="4151" y="5961"/>
                    <a:pt x="4124" y="5988"/>
                    <a:pt x="4042" y="6042"/>
                  </a:cubicBezTo>
                  <a:cubicBezTo>
                    <a:pt x="5283" y="6151"/>
                    <a:pt x="6526" y="6205"/>
                    <a:pt x="7769" y="6205"/>
                  </a:cubicBezTo>
                  <a:cubicBezTo>
                    <a:pt x="13344" y="6205"/>
                    <a:pt x="18901" y="5122"/>
                    <a:pt x="24114" y="3059"/>
                  </a:cubicBezTo>
                  <a:lnTo>
                    <a:pt x="24114" y="3059"/>
                  </a:lnTo>
                  <a:cubicBezTo>
                    <a:pt x="21429" y="5419"/>
                    <a:pt x="17713" y="7073"/>
                    <a:pt x="13346" y="7833"/>
                  </a:cubicBezTo>
                  <a:cubicBezTo>
                    <a:pt x="10758" y="8283"/>
                    <a:pt x="8132" y="8396"/>
                    <a:pt x="5520" y="8396"/>
                  </a:cubicBezTo>
                  <a:cubicBezTo>
                    <a:pt x="4354" y="8396"/>
                    <a:pt x="3191" y="8373"/>
                    <a:pt x="2035" y="8348"/>
                  </a:cubicBezTo>
                  <a:lnTo>
                    <a:pt x="2035" y="8673"/>
                  </a:lnTo>
                  <a:cubicBezTo>
                    <a:pt x="3209" y="8707"/>
                    <a:pt x="4393" y="8733"/>
                    <a:pt x="5580" y="8733"/>
                  </a:cubicBezTo>
                  <a:cubicBezTo>
                    <a:pt x="8207" y="8733"/>
                    <a:pt x="10849" y="8606"/>
                    <a:pt x="13427" y="8158"/>
                  </a:cubicBezTo>
                  <a:cubicBezTo>
                    <a:pt x="17306" y="7480"/>
                    <a:pt x="20669" y="6124"/>
                    <a:pt x="23273" y="4198"/>
                  </a:cubicBezTo>
                  <a:lnTo>
                    <a:pt x="23273" y="4198"/>
                  </a:lnTo>
                  <a:cubicBezTo>
                    <a:pt x="20669" y="6612"/>
                    <a:pt x="17604" y="8104"/>
                    <a:pt x="15190" y="8945"/>
                  </a:cubicBezTo>
                  <a:cubicBezTo>
                    <a:pt x="11447" y="10301"/>
                    <a:pt x="7514" y="10925"/>
                    <a:pt x="3717" y="11250"/>
                  </a:cubicBezTo>
                  <a:cubicBezTo>
                    <a:pt x="3934" y="11359"/>
                    <a:pt x="4205" y="11467"/>
                    <a:pt x="4476" y="11494"/>
                  </a:cubicBezTo>
                  <a:lnTo>
                    <a:pt x="4476" y="11521"/>
                  </a:lnTo>
                  <a:cubicBezTo>
                    <a:pt x="8057" y="11142"/>
                    <a:pt x="11745" y="10545"/>
                    <a:pt x="15299" y="9243"/>
                  </a:cubicBezTo>
                  <a:cubicBezTo>
                    <a:pt x="17821" y="8348"/>
                    <a:pt x="21076" y="6775"/>
                    <a:pt x="23788" y="4144"/>
                  </a:cubicBezTo>
                  <a:lnTo>
                    <a:pt x="23788" y="4144"/>
                  </a:lnTo>
                  <a:cubicBezTo>
                    <a:pt x="23327" y="4740"/>
                    <a:pt x="22839" y="5310"/>
                    <a:pt x="22297" y="5907"/>
                  </a:cubicBezTo>
                  <a:cubicBezTo>
                    <a:pt x="17988" y="10420"/>
                    <a:pt x="11716" y="13067"/>
                    <a:pt x="5474" y="13067"/>
                  </a:cubicBezTo>
                  <a:cubicBezTo>
                    <a:pt x="5114" y="13067"/>
                    <a:pt x="4754" y="13058"/>
                    <a:pt x="4395" y="13040"/>
                  </a:cubicBezTo>
                  <a:lnTo>
                    <a:pt x="4395" y="13040"/>
                  </a:lnTo>
                  <a:cubicBezTo>
                    <a:pt x="4422" y="13149"/>
                    <a:pt x="4476" y="13284"/>
                    <a:pt x="4558" y="13393"/>
                  </a:cubicBezTo>
                  <a:cubicBezTo>
                    <a:pt x="4834" y="13403"/>
                    <a:pt x="5110" y="13408"/>
                    <a:pt x="5386" y="13408"/>
                  </a:cubicBezTo>
                  <a:cubicBezTo>
                    <a:pt x="11760" y="13408"/>
                    <a:pt x="18146" y="10725"/>
                    <a:pt x="22514" y="6124"/>
                  </a:cubicBezTo>
                  <a:cubicBezTo>
                    <a:pt x="23463" y="5147"/>
                    <a:pt x="24277" y="4144"/>
                    <a:pt x="24928" y="3086"/>
                  </a:cubicBezTo>
                  <a:lnTo>
                    <a:pt x="25307" y="3086"/>
                  </a:lnTo>
                  <a:cubicBezTo>
                    <a:pt x="25362" y="3086"/>
                    <a:pt x="25416" y="3059"/>
                    <a:pt x="25443" y="2977"/>
                  </a:cubicBezTo>
                  <a:lnTo>
                    <a:pt x="25470" y="2977"/>
                  </a:lnTo>
                  <a:cubicBezTo>
                    <a:pt x="25497" y="2869"/>
                    <a:pt x="25497" y="2788"/>
                    <a:pt x="25551" y="2679"/>
                  </a:cubicBezTo>
                  <a:cubicBezTo>
                    <a:pt x="25443" y="2652"/>
                    <a:pt x="25334" y="2598"/>
                    <a:pt x="25280" y="2571"/>
                  </a:cubicBezTo>
                  <a:cubicBezTo>
                    <a:pt x="25362" y="2435"/>
                    <a:pt x="25470" y="2299"/>
                    <a:pt x="25606" y="2164"/>
                  </a:cubicBezTo>
                  <a:cubicBezTo>
                    <a:pt x="25606" y="1892"/>
                    <a:pt x="25606" y="1648"/>
                    <a:pt x="25551" y="1431"/>
                  </a:cubicBezTo>
                  <a:cubicBezTo>
                    <a:pt x="25307" y="1621"/>
                    <a:pt x="25145" y="1974"/>
                    <a:pt x="24928" y="2299"/>
                  </a:cubicBezTo>
                  <a:cubicBezTo>
                    <a:pt x="24928" y="2326"/>
                    <a:pt x="24901" y="2326"/>
                    <a:pt x="24901" y="2381"/>
                  </a:cubicBezTo>
                  <a:lnTo>
                    <a:pt x="24765" y="2381"/>
                  </a:lnTo>
                  <a:cubicBezTo>
                    <a:pt x="22161" y="1621"/>
                    <a:pt x="19449" y="1079"/>
                    <a:pt x="16763" y="699"/>
                  </a:cubicBezTo>
                  <a:cubicBezTo>
                    <a:pt x="12559" y="157"/>
                    <a:pt x="8246" y="102"/>
                    <a:pt x="4069" y="21"/>
                  </a:cubicBezTo>
                  <a:cubicBezTo>
                    <a:pt x="3418" y="7"/>
                    <a:pt x="2740" y="1"/>
                    <a:pt x="20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67"/>
            <p:cNvSpPr/>
            <p:nvPr/>
          </p:nvSpPr>
          <p:spPr>
            <a:xfrm rot="8100000">
              <a:off x="8172212" y="3149987"/>
              <a:ext cx="564195" cy="104074"/>
            </a:xfrm>
            <a:custGeom>
              <a:rect b="b" l="l" r="r" t="t"/>
              <a:pathLst>
                <a:path extrusionOk="0" h="4163" w="22568">
                  <a:moveTo>
                    <a:pt x="5276" y="1"/>
                  </a:moveTo>
                  <a:cubicBezTo>
                    <a:pt x="3576" y="1"/>
                    <a:pt x="1876" y="109"/>
                    <a:pt x="191" y="328"/>
                  </a:cubicBezTo>
                  <a:cubicBezTo>
                    <a:pt x="137" y="436"/>
                    <a:pt x="82" y="572"/>
                    <a:pt x="1" y="680"/>
                  </a:cubicBezTo>
                  <a:cubicBezTo>
                    <a:pt x="1781" y="432"/>
                    <a:pt x="3575" y="309"/>
                    <a:pt x="5367" y="309"/>
                  </a:cubicBezTo>
                  <a:cubicBezTo>
                    <a:pt x="11220" y="309"/>
                    <a:pt x="17056" y="1619"/>
                    <a:pt x="22351" y="4152"/>
                  </a:cubicBezTo>
                  <a:cubicBezTo>
                    <a:pt x="22373" y="4159"/>
                    <a:pt x="22395" y="4163"/>
                    <a:pt x="22416" y="4163"/>
                  </a:cubicBezTo>
                  <a:cubicBezTo>
                    <a:pt x="22474" y="4163"/>
                    <a:pt x="22528" y="4138"/>
                    <a:pt x="22568" y="4098"/>
                  </a:cubicBezTo>
                  <a:lnTo>
                    <a:pt x="22568" y="4071"/>
                  </a:lnTo>
                  <a:cubicBezTo>
                    <a:pt x="22568" y="3989"/>
                    <a:pt x="22514" y="3935"/>
                    <a:pt x="22459" y="3881"/>
                  </a:cubicBezTo>
                  <a:cubicBezTo>
                    <a:pt x="17109" y="1311"/>
                    <a:pt x="11187" y="1"/>
                    <a:pt x="52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67"/>
            <p:cNvSpPr/>
            <p:nvPr/>
          </p:nvSpPr>
          <p:spPr>
            <a:xfrm rot="8100000">
              <a:off x="8163734" y="3403248"/>
              <a:ext cx="10875" cy="13150"/>
            </a:xfrm>
            <a:custGeom>
              <a:rect b="b" l="l" r="r" t="t"/>
              <a:pathLst>
                <a:path extrusionOk="0" h="526" w="435">
                  <a:moveTo>
                    <a:pt x="141" y="0"/>
                  </a:moveTo>
                  <a:cubicBezTo>
                    <a:pt x="87" y="0"/>
                    <a:pt x="20" y="31"/>
                    <a:pt x="0" y="92"/>
                  </a:cubicBezTo>
                  <a:lnTo>
                    <a:pt x="353" y="526"/>
                  </a:lnTo>
                  <a:lnTo>
                    <a:pt x="353" y="499"/>
                  </a:lnTo>
                  <a:cubicBezTo>
                    <a:pt x="434" y="417"/>
                    <a:pt x="407" y="363"/>
                    <a:pt x="326" y="336"/>
                  </a:cubicBezTo>
                  <a:cubicBezTo>
                    <a:pt x="298" y="282"/>
                    <a:pt x="271" y="282"/>
                    <a:pt x="271" y="282"/>
                  </a:cubicBezTo>
                  <a:cubicBezTo>
                    <a:pt x="271" y="255"/>
                    <a:pt x="298" y="255"/>
                    <a:pt x="298" y="227"/>
                  </a:cubicBezTo>
                  <a:lnTo>
                    <a:pt x="298" y="200"/>
                  </a:lnTo>
                  <a:cubicBezTo>
                    <a:pt x="298" y="119"/>
                    <a:pt x="271" y="65"/>
                    <a:pt x="190" y="10"/>
                  </a:cubicBezTo>
                  <a:cubicBezTo>
                    <a:pt x="176" y="4"/>
                    <a:pt x="159" y="0"/>
                    <a:pt x="1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67"/>
            <p:cNvSpPr/>
            <p:nvPr/>
          </p:nvSpPr>
          <p:spPr>
            <a:xfrm rot="8100000">
              <a:off x="8407994" y="2701790"/>
              <a:ext cx="221748" cy="574369"/>
            </a:xfrm>
            <a:custGeom>
              <a:rect b="b" l="l" r="r" t="t"/>
              <a:pathLst>
                <a:path extrusionOk="0" h="22975" w="8870">
                  <a:moveTo>
                    <a:pt x="6890" y="0"/>
                  </a:moveTo>
                  <a:lnTo>
                    <a:pt x="6890" y="0"/>
                  </a:lnTo>
                  <a:cubicBezTo>
                    <a:pt x="6076" y="82"/>
                    <a:pt x="5289" y="217"/>
                    <a:pt x="4584" y="543"/>
                  </a:cubicBezTo>
                  <a:cubicBezTo>
                    <a:pt x="3011" y="1221"/>
                    <a:pt x="1790" y="2821"/>
                    <a:pt x="2035" y="4449"/>
                  </a:cubicBezTo>
                  <a:cubicBezTo>
                    <a:pt x="597" y="5913"/>
                    <a:pt x="0" y="8110"/>
                    <a:pt x="461" y="10063"/>
                  </a:cubicBezTo>
                  <a:cubicBezTo>
                    <a:pt x="977" y="12043"/>
                    <a:pt x="2550" y="13752"/>
                    <a:pt x="4503" y="14322"/>
                  </a:cubicBezTo>
                  <a:cubicBezTo>
                    <a:pt x="3228" y="14593"/>
                    <a:pt x="2224" y="15868"/>
                    <a:pt x="2306" y="17170"/>
                  </a:cubicBezTo>
                  <a:cubicBezTo>
                    <a:pt x="2360" y="18445"/>
                    <a:pt x="3445" y="19638"/>
                    <a:pt x="4774" y="19774"/>
                  </a:cubicBezTo>
                  <a:cubicBezTo>
                    <a:pt x="4232" y="20560"/>
                    <a:pt x="4611" y="21672"/>
                    <a:pt x="5344" y="22242"/>
                  </a:cubicBezTo>
                  <a:cubicBezTo>
                    <a:pt x="6103" y="22839"/>
                    <a:pt x="7080" y="22920"/>
                    <a:pt x="8029" y="22974"/>
                  </a:cubicBezTo>
                  <a:lnTo>
                    <a:pt x="8870" y="22974"/>
                  </a:lnTo>
                  <a:cubicBezTo>
                    <a:pt x="8463" y="22757"/>
                    <a:pt x="8110" y="22513"/>
                    <a:pt x="7758" y="22242"/>
                  </a:cubicBezTo>
                  <a:cubicBezTo>
                    <a:pt x="6646" y="21293"/>
                    <a:pt x="6022" y="19557"/>
                    <a:pt x="6808" y="18309"/>
                  </a:cubicBezTo>
                  <a:cubicBezTo>
                    <a:pt x="5832" y="17821"/>
                    <a:pt x="5208" y="16627"/>
                    <a:pt x="5344" y="15542"/>
                  </a:cubicBezTo>
                  <a:cubicBezTo>
                    <a:pt x="5479" y="14430"/>
                    <a:pt x="6374" y="13427"/>
                    <a:pt x="7459" y="13210"/>
                  </a:cubicBezTo>
                  <a:cubicBezTo>
                    <a:pt x="6157" y="12938"/>
                    <a:pt x="4910" y="12315"/>
                    <a:pt x="3988" y="11338"/>
                  </a:cubicBezTo>
                  <a:cubicBezTo>
                    <a:pt x="3120" y="10362"/>
                    <a:pt x="2604" y="8951"/>
                    <a:pt x="2957" y="7676"/>
                  </a:cubicBezTo>
                  <a:cubicBezTo>
                    <a:pt x="3255" y="6374"/>
                    <a:pt x="4449" y="5290"/>
                    <a:pt x="5751" y="5290"/>
                  </a:cubicBezTo>
                  <a:cubicBezTo>
                    <a:pt x="4720" y="4394"/>
                    <a:pt x="4720" y="2686"/>
                    <a:pt x="5425" y="1492"/>
                  </a:cubicBezTo>
                  <a:cubicBezTo>
                    <a:pt x="5805" y="895"/>
                    <a:pt x="6293" y="407"/>
                    <a:pt x="6890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67"/>
            <p:cNvSpPr/>
            <p:nvPr/>
          </p:nvSpPr>
          <p:spPr>
            <a:xfrm rot="8100000">
              <a:off x="8086463" y="3119236"/>
              <a:ext cx="585894" cy="420521"/>
            </a:xfrm>
            <a:custGeom>
              <a:rect b="b" l="l" r="r" t="t"/>
              <a:pathLst>
                <a:path extrusionOk="0" h="16821" w="23436">
                  <a:moveTo>
                    <a:pt x="7606" y="0"/>
                  </a:moveTo>
                  <a:cubicBezTo>
                    <a:pt x="6318" y="0"/>
                    <a:pt x="5028" y="55"/>
                    <a:pt x="3743" y="115"/>
                  </a:cubicBezTo>
                  <a:cubicBezTo>
                    <a:pt x="3092" y="115"/>
                    <a:pt x="2414" y="169"/>
                    <a:pt x="1899" y="576"/>
                  </a:cubicBezTo>
                  <a:cubicBezTo>
                    <a:pt x="1420" y="975"/>
                    <a:pt x="1306" y="1870"/>
                    <a:pt x="1814" y="2237"/>
                  </a:cubicBezTo>
                  <a:lnTo>
                    <a:pt x="1814" y="2237"/>
                  </a:lnTo>
                  <a:cubicBezTo>
                    <a:pt x="1640" y="2122"/>
                    <a:pt x="1435" y="2067"/>
                    <a:pt x="1228" y="2067"/>
                  </a:cubicBezTo>
                  <a:cubicBezTo>
                    <a:pt x="986" y="2067"/>
                    <a:pt x="742" y="2143"/>
                    <a:pt x="543" y="2285"/>
                  </a:cubicBezTo>
                  <a:cubicBezTo>
                    <a:pt x="163" y="2556"/>
                    <a:pt x="0" y="3071"/>
                    <a:pt x="136" y="3505"/>
                  </a:cubicBezTo>
                  <a:cubicBezTo>
                    <a:pt x="380" y="4292"/>
                    <a:pt x="1329" y="4536"/>
                    <a:pt x="2143" y="4726"/>
                  </a:cubicBezTo>
                  <a:cubicBezTo>
                    <a:pt x="2128" y="4725"/>
                    <a:pt x="2112" y="4725"/>
                    <a:pt x="2097" y="4725"/>
                  </a:cubicBezTo>
                  <a:cubicBezTo>
                    <a:pt x="1572" y="4725"/>
                    <a:pt x="1083" y="5175"/>
                    <a:pt x="1031" y="5703"/>
                  </a:cubicBezTo>
                  <a:cubicBezTo>
                    <a:pt x="949" y="6245"/>
                    <a:pt x="1221" y="6787"/>
                    <a:pt x="1627" y="7167"/>
                  </a:cubicBezTo>
                  <a:cubicBezTo>
                    <a:pt x="2034" y="7547"/>
                    <a:pt x="2550" y="7764"/>
                    <a:pt x="3065" y="7981"/>
                  </a:cubicBezTo>
                  <a:cubicBezTo>
                    <a:pt x="6184" y="9201"/>
                    <a:pt x="9683" y="9581"/>
                    <a:pt x="12531" y="11290"/>
                  </a:cubicBezTo>
                  <a:cubicBezTo>
                    <a:pt x="13535" y="11914"/>
                    <a:pt x="14457" y="12673"/>
                    <a:pt x="15135" y="13650"/>
                  </a:cubicBezTo>
                  <a:cubicBezTo>
                    <a:pt x="16094" y="14745"/>
                    <a:pt x="16707" y="16820"/>
                    <a:pt x="18170" y="16820"/>
                  </a:cubicBezTo>
                  <a:cubicBezTo>
                    <a:pt x="18446" y="16820"/>
                    <a:pt x="18751" y="16747"/>
                    <a:pt x="19095" y="16579"/>
                  </a:cubicBezTo>
                  <a:cubicBezTo>
                    <a:pt x="20885" y="15738"/>
                    <a:pt x="22242" y="13921"/>
                    <a:pt x="22730" y="12022"/>
                  </a:cubicBezTo>
                  <a:cubicBezTo>
                    <a:pt x="23435" y="9201"/>
                    <a:pt x="22296" y="6109"/>
                    <a:pt x="20207" y="4048"/>
                  </a:cubicBezTo>
                  <a:cubicBezTo>
                    <a:pt x="18173" y="1987"/>
                    <a:pt x="15325" y="820"/>
                    <a:pt x="12450" y="359"/>
                  </a:cubicBezTo>
                  <a:cubicBezTo>
                    <a:pt x="10847" y="87"/>
                    <a:pt x="9228" y="0"/>
                    <a:pt x="76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67"/>
            <p:cNvSpPr/>
            <p:nvPr/>
          </p:nvSpPr>
          <p:spPr>
            <a:xfrm rot="8100000">
              <a:off x="8139374" y="3166153"/>
              <a:ext cx="502470" cy="340422"/>
            </a:xfrm>
            <a:custGeom>
              <a:rect b="b" l="l" r="r" t="t"/>
              <a:pathLst>
                <a:path extrusionOk="0" h="13617" w="20099">
                  <a:moveTo>
                    <a:pt x="54" y="0"/>
                  </a:moveTo>
                  <a:cubicBezTo>
                    <a:pt x="27" y="109"/>
                    <a:pt x="0" y="163"/>
                    <a:pt x="0" y="272"/>
                  </a:cubicBezTo>
                  <a:cubicBezTo>
                    <a:pt x="2468" y="299"/>
                    <a:pt x="5045" y="434"/>
                    <a:pt x="7513" y="977"/>
                  </a:cubicBezTo>
                  <a:cubicBezTo>
                    <a:pt x="10768" y="1682"/>
                    <a:pt x="13481" y="2984"/>
                    <a:pt x="15515" y="4801"/>
                  </a:cubicBezTo>
                  <a:cubicBezTo>
                    <a:pt x="17983" y="7053"/>
                    <a:pt x="19556" y="10308"/>
                    <a:pt x="19855" y="13617"/>
                  </a:cubicBezTo>
                  <a:cubicBezTo>
                    <a:pt x="19963" y="13535"/>
                    <a:pt x="20018" y="13400"/>
                    <a:pt x="20099" y="13291"/>
                  </a:cubicBezTo>
                  <a:cubicBezTo>
                    <a:pt x="19719" y="10009"/>
                    <a:pt x="18173" y="6809"/>
                    <a:pt x="15678" y="4612"/>
                  </a:cubicBezTo>
                  <a:cubicBezTo>
                    <a:pt x="13616" y="2740"/>
                    <a:pt x="10877" y="1411"/>
                    <a:pt x="7541" y="706"/>
                  </a:cubicBezTo>
                  <a:cubicBezTo>
                    <a:pt x="5072" y="163"/>
                    <a:pt x="2523" y="28"/>
                    <a:pt x="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67"/>
            <p:cNvSpPr/>
            <p:nvPr/>
          </p:nvSpPr>
          <p:spPr>
            <a:xfrm rot="8100000">
              <a:off x="8123811" y="3145788"/>
              <a:ext cx="526895" cy="309222"/>
            </a:xfrm>
            <a:custGeom>
              <a:rect b="b" l="l" r="r" t="t"/>
              <a:pathLst>
                <a:path extrusionOk="0" h="12369" w="21076">
                  <a:moveTo>
                    <a:pt x="82" y="0"/>
                  </a:moveTo>
                  <a:cubicBezTo>
                    <a:pt x="1" y="109"/>
                    <a:pt x="1" y="190"/>
                    <a:pt x="1" y="272"/>
                  </a:cubicBezTo>
                  <a:cubicBezTo>
                    <a:pt x="3934" y="841"/>
                    <a:pt x="8653" y="1899"/>
                    <a:pt x="12830" y="4205"/>
                  </a:cubicBezTo>
                  <a:cubicBezTo>
                    <a:pt x="16492" y="6239"/>
                    <a:pt x="19313" y="9114"/>
                    <a:pt x="20859" y="12369"/>
                  </a:cubicBezTo>
                  <a:cubicBezTo>
                    <a:pt x="20940" y="12315"/>
                    <a:pt x="20995" y="12206"/>
                    <a:pt x="21076" y="12125"/>
                  </a:cubicBezTo>
                  <a:cubicBezTo>
                    <a:pt x="19476" y="8870"/>
                    <a:pt x="16655" y="5995"/>
                    <a:pt x="12966" y="3960"/>
                  </a:cubicBezTo>
                  <a:cubicBezTo>
                    <a:pt x="8762" y="1628"/>
                    <a:pt x="4015" y="597"/>
                    <a:pt x="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67"/>
            <p:cNvSpPr/>
            <p:nvPr/>
          </p:nvSpPr>
          <p:spPr>
            <a:xfrm rot="8100000">
              <a:off x="8115745" y="3137652"/>
              <a:ext cx="478770" cy="258373"/>
            </a:xfrm>
            <a:custGeom>
              <a:rect b="b" l="l" r="r" t="t"/>
              <a:pathLst>
                <a:path extrusionOk="0" h="10335" w="19151">
                  <a:moveTo>
                    <a:pt x="1" y="1"/>
                  </a:moveTo>
                  <a:lnTo>
                    <a:pt x="1" y="272"/>
                  </a:lnTo>
                  <a:cubicBezTo>
                    <a:pt x="4069" y="896"/>
                    <a:pt x="7541" y="1899"/>
                    <a:pt x="10579" y="3418"/>
                  </a:cubicBezTo>
                  <a:cubicBezTo>
                    <a:pt x="14078" y="5154"/>
                    <a:pt x="16872" y="7541"/>
                    <a:pt x="18906" y="10335"/>
                  </a:cubicBezTo>
                  <a:cubicBezTo>
                    <a:pt x="18988" y="10280"/>
                    <a:pt x="19096" y="10226"/>
                    <a:pt x="19150" y="10172"/>
                  </a:cubicBezTo>
                  <a:cubicBezTo>
                    <a:pt x="17116" y="7324"/>
                    <a:pt x="14241" y="4937"/>
                    <a:pt x="10715" y="3201"/>
                  </a:cubicBezTo>
                  <a:cubicBezTo>
                    <a:pt x="7623" y="1655"/>
                    <a:pt x="4097" y="62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67"/>
            <p:cNvSpPr/>
            <p:nvPr/>
          </p:nvSpPr>
          <p:spPr>
            <a:xfrm rot="8100000">
              <a:off x="7882223" y="2910435"/>
              <a:ext cx="554045" cy="444746"/>
            </a:xfrm>
            <a:custGeom>
              <a:rect b="b" l="l" r="r" t="t"/>
              <a:pathLst>
                <a:path extrusionOk="0" h="17790" w="22162">
                  <a:moveTo>
                    <a:pt x="21526" y="1"/>
                  </a:moveTo>
                  <a:cubicBezTo>
                    <a:pt x="21380" y="1"/>
                    <a:pt x="21197" y="113"/>
                    <a:pt x="20968" y="391"/>
                  </a:cubicBezTo>
                  <a:cubicBezTo>
                    <a:pt x="19774" y="1937"/>
                    <a:pt x="18472" y="3103"/>
                    <a:pt x="16574" y="3754"/>
                  </a:cubicBezTo>
                  <a:cubicBezTo>
                    <a:pt x="15234" y="4230"/>
                    <a:pt x="13803" y="4420"/>
                    <a:pt x="12370" y="4420"/>
                  </a:cubicBezTo>
                  <a:cubicBezTo>
                    <a:pt x="11597" y="4420"/>
                    <a:pt x="10824" y="4365"/>
                    <a:pt x="10064" y="4270"/>
                  </a:cubicBezTo>
                  <a:cubicBezTo>
                    <a:pt x="9359" y="4182"/>
                    <a:pt x="8655" y="4058"/>
                    <a:pt x="7950" y="4058"/>
                  </a:cubicBezTo>
                  <a:cubicBezTo>
                    <a:pt x="7787" y="4058"/>
                    <a:pt x="7624" y="4064"/>
                    <a:pt x="7460" y="4080"/>
                  </a:cubicBezTo>
                  <a:cubicBezTo>
                    <a:pt x="6565" y="4188"/>
                    <a:pt x="5697" y="4595"/>
                    <a:pt x="5263" y="5355"/>
                  </a:cubicBezTo>
                  <a:cubicBezTo>
                    <a:pt x="4802" y="6087"/>
                    <a:pt x="5019" y="7253"/>
                    <a:pt x="5833" y="7606"/>
                  </a:cubicBezTo>
                  <a:cubicBezTo>
                    <a:pt x="5046" y="7714"/>
                    <a:pt x="4259" y="7850"/>
                    <a:pt x="3554" y="8148"/>
                  </a:cubicBezTo>
                  <a:cubicBezTo>
                    <a:pt x="2849" y="8474"/>
                    <a:pt x="2171" y="9016"/>
                    <a:pt x="1900" y="9721"/>
                  </a:cubicBezTo>
                  <a:cubicBezTo>
                    <a:pt x="1574" y="10427"/>
                    <a:pt x="1764" y="11376"/>
                    <a:pt x="2361" y="11864"/>
                  </a:cubicBezTo>
                  <a:cubicBezTo>
                    <a:pt x="1276" y="12135"/>
                    <a:pt x="408" y="13085"/>
                    <a:pt x="191" y="14170"/>
                  </a:cubicBezTo>
                  <a:cubicBezTo>
                    <a:pt x="1" y="15255"/>
                    <a:pt x="462" y="16475"/>
                    <a:pt x="1384" y="17099"/>
                  </a:cubicBezTo>
                  <a:cubicBezTo>
                    <a:pt x="2116" y="17622"/>
                    <a:pt x="3041" y="17790"/>
                    <a:pt x="3973" y="17790"/>
                  </a:cubicBezTo>
                  <a:cubicBezTo>
                    <a:pt x="4250" y="17790"/>
                    <a:pt x="4528" y="17775"/>
                    <a:pt x="4802" y="17750"/>
                  </a:cubicBezTo>
                  <a:cubicBezTo>
                    <a:pt x="8599" y="17479"/>
                    <a:pt x="12342" y="16014"/>
                    <a:pt x="15326" y="13654"/>
                  </a:cubicBezTo>
                  <a:cubicBezTo>
                    <a:pt x="18310" y="11268"/>
                    <a:pt x="20561" y="7958"/>
                    <a:pt x="21700" y="4324"/>
                  </a:cubicBezTo>
                  <a:cubicBezTo>
                    <a:pt x="21971" y="3456"/>
                    <a:pt x="22161" y="2452"/>
                    <a:pt x="22107" y="1557"/>
                  </a:cubicBezTo>
                  <a:cubicBezTo>
                    <a:pt x="22067" y="952"/>
                    <a:pt x="21951" y="1"/>
                    <a:pt x="215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67"/>
            <p:cNvSpPr/>
            <p:nvPr/>
          </p:nvSpPr>
          <p:spPr>
            <a:xfrm rot="8100000">
              <a:off x="7953571" y="3086951"/>
              <a:ext cx="505870" cy="244748"/>
            </a:xfrm>
            <a:custGeom>
              <a:rect b="b" l="l" r="r" t="t"/>
              <a:pathLst>
                <a:path extrusionOk="0" h="9790" w="20235">
                  <a:moveTo>
                    <a:pt x="20153" y="0"/>
                  </a:moveTo>
                  <a:cubicBezTo>
                    <a:pt x="18472" y="3011"/>
                    <a:pt x="15705" y="5262"/>
                    <a:pt x="12613" y="5968"/>
                  </a:cubicBezTo>
                  <a:cubicBezTo>
                    <a:pt x="11784" y="6149"/>
                    <a:pt x="10947" y="6226"/>
                    <a:pt x="10110" y="6226"/>
                  </a:cubicBezTo>
                  <a:cubicBezTo>
                    <a:pt x="7824" y="6226"/>
                    <a:pt x="5535" y="5656"/>
                    <a:pt x="3391" y="5100"/>
                  </a:cubicBezTo>
                  <a:cubicBezTo>
                    <a:pt x="3364" y="5181"/>
                    <a:pt x="3309" y="5262"/>
                    <a:pt x="3309" y="5371"/>
                  </a:cubicBezTo>
                  <a:cubicBezTo>
                    <a:pt x="5444" y="5958"/>
                    <a:pt x="7734" y="6518"/>
                    <a:pt x="10027" y="6518"/>
                  </a:cubicBezTo>
                  <a:cubicBezTo>
                    <a:pt x="10910" y="6518"/>
                    <a:pt x="11793" y="6435"/>
                    <a:pt x="12667" y="6239"/>
                  </a:cubicBezTo>
                  <a:cubicBezTo>
                    <a:pt x="15569" y="5588"/>
                    <a:pt x="18200" y="3635"/>
                    <a:pt x="19936" y="923"/>
                  </a:cubicBezTo>
                  <a:lnTo>
                    <a:pt x="19936" y="923"/>
                  </a:lnTo>
                  <a:cubicBezTo>
                    <a:pt x="18987" y="3092"/>
                    <a:pt x="17739" y="4856"/>
                    <a:pt x="16274" y="6103"/>
                  </a:cubicBezTo>
                  <a:cubicBezTo>
                    <a:pt x="14213" y="7893"/>
                    <a:pt x="11284" y="9060"/>
                    <a:pt x="7866" y="9385"/>
                  </a:cubicBezTo>
                  <a:cubicBezTo>
                    <a:pt x="6935" y="9483"/>
                    <a:pt x="5992" y="9525"/>
                    <a:pt x="5050" y="9525"/>
                  </a:cubicBezTo>
                  <a:cubicBezTo>
                    <a:pt x="3385" y="9525"/>
                    <a:pt x="1719" y="9396"/>
                    <a:pt x="109" y="9222"/>
                  </a:cubicBezTo>
                  <a:cubicBezTo>
                    <a:pt x="82" y="9331"/>
                    <a:pt x="27" y="9385"/>
                    <a:pt x="0" y="9494"/>
                  </a:cubicBezTo>
                  <a:cubicBezTo>
                    <a:pt x="1700" y="9653"/>
                    <a:pt x="3422" y="9789"/>
                    <a:pt x="5145" y="9789"/>
                  </a:cubicBezTo>
                  <a:cubicBezTo>
                    <a:pt x="6062" y="9789"/>
                    <a:pt x="6979" y="9751"/>
                    <a:pt x="7893" y="9656"/>
                  </a:cubicBezTo>
                  <a:cubicBezTo>
                    <a:pt x="11365" y="9304"/>
                    <a:pt x="14349" y="8137"/>
                    <a:pt x="16437" y="6320"/>
                  </a:cubicBezTo>
                  <a:cubicBezTo>
                    <a:pt x="17197" y="5669"/>
                    <a:pt x="17821" y="4910"/>
                    <a:pt x="18444" y="4069"/>
                  </a:cubicBezTo>
                  <a:cubicBezTo>
                    <a:pt x="19123" y="2984"/>
                    <a:pt x="19746" y="1845"/>
                    <a:pt x="20235" y="651"/>
                  </a:cubicBezTo>
                  <a:cubicBezTo>
                    <a:pt x="20235" y="434"/>
                    <a:pt x="20207" y="217"/>
                    <a:pt x="201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67"/>
            <p:cNvSpPr/>
            <p:nvPr/>
          </p:nvSpPr>
          <p:spPr>
            <a:xfrm rot="8100000">
              <a:off x="7898214" y="2976915"/>
              <a:ext cx="549270" cy="339947"/>
            </a:xfrm>
            <a:custGeom>
              <a:rect b="b" l="l" r="r" t="t"/>
              <a:pathLst>
                <a:path extrusionOk="0" h="13598" w="21971">
                  <a:moveTo>
                    <a:pt x="21971" y="0"/>
                  </a:moveTo>
                  <a:cubicBezTo>
                    <a:pt x="21455" y="1221"/>
                    <a:pt x="20832" y="2333"/>
                    <a:pt x="20126" y="3282"/>
                  </a:cubicBezTo>
                  <a:cubicBezTo>
                    <a:pt x="18390" y="6049"/>
                    <a:pt x="16193" y="8381"/>
                    <a:pt x="13644" y="10063"/>
                  </a:cubicBezTo>
                  <a:cubicBezTo>
                    <a:pt x="10490" y="12193"/>
                    <a:pt x="6790" y="13327"/>
                    <a:pt x="3199" y="13327"/>
                  </a:cubicBezTo>
                  <a:cubicBezTo>
                    <a:pt x="2126" y="13327"/>
                    <a:pt x="1063" y="13225"/>
                    <a:pt x="28" y="13019"/>
                  </a:cubicBezTo>
                  <a:cubicBezTo>
                    <a:pt x="28" y="13128"/>
                    <a:pt x="0" y="13236"/>
                    <a:pt x="0" y="13291"/>
                  </a:cubicBezTo>
                  <a:cubicBezTo>
                    <a:pt x="1059" y="13496"/>
                    <a:pt x="2143" y="13597"/>
                    <a:pt x="3233" y="13597"/>
                  </a:cubicBezTo>
                  <a:cubicBezTo>
                    <a:pt x="6892" y="13597"/>
                    <a:pt x="10637" y="12459"/>
                    <a:pt x="13834" y="10307"/>
                  </a:cubicBezTo>
                  <a:cubicBezTo>
                    <a:pt x="17251" y="8002"/>
                    <a:pt x="20099" y="4584"/>
                    <a:pt x="21971" y="488"/>
                  </a:cubicBezTo>
                  <a:lnTo>
                    <a:pt x="21971" y="244"/>
                  </a:lnTo>
                  <a:lnTo>
                    <a:pt x="219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67"/>
            <p:cNvSpPr/>
            <p:nvPr/>
          </p:nvSpPr>
          <p:spPr>
            <a:xfrm rot="8100000">
              <a:off x="8133030" y="2806172"/>
              <a:ext cx="217698" cy="342872"/>
            </a:xfrm>
            <a:custGeom>
              <a:rect b="b" l="l" r="r" t="t"/>
              <a:pathLst>
                <a:path extrusionOk="0" h="13715" w="8708">
                  <a:moveTo>
                    <a:pt x="7960" y="1"/>
                  </a:moveTo>
                  <a:cubicBezTo>
                    <a:pt x="7796" y="1"/>
                    <a:pt x="7630" y="12"/>
                    <a:pt x="7460" y="44"/>
                  </a:cubicBezTo>
                  <a:cubicBezTo>
                    <a:pt x="6565" y="152"/>
                    <a:pt x="5697" y="559"/>
                    <a:pt x="5263" y="1292"/>
                  </a:cubicBezTo>
                  <a:cubicBezTo>
                    <a:pt x="4802" y="2024"/>
                    <a:pt x="5019" y="3190"/>
                    <a:pt x="5833" y="3570"/>
                  </a:cubicBezTo>
                  <a:cubicBezTo>
                    <a:pt x="5046" y="3679"/>
                    <a:pt x="4259" y="3787"/>
                    <a:pt x="3554" y="4113"/>
                  </a:cubicBezTo>
                  <a:cubicBezTo>
                    <a:pt x="2849" y="4411"/>
                    <a:pt x="2171" y="4953"/>
                    <a:pt x="1900" y="5659"/>
                  </a:cubicBezTo>
                  <a:cubicBezTo>
                    <a:pt x="1601" y="6364"/>
                    <a:pt x="1764" y="7313"/>
                    <a:pt x="2361" y="7801"/>
                  </a:cubicBezTo>
                  <a:cubicBezTo>
                    <a:pt x="1276" y="8073"/>
                    <a:pt x="408" y="9022"/>
                    <a:pt x="191" y="10107"/>
                  </a:cubicBezTo>
                  <a:cubicBezTo>
                    <a:pt x="1" y="11192"/>
                    <a:pt x="462" y="12412"/>
                    <a:pt x="1384" y="13063"/>
                  </a:cubicBezTo>
                  <a:cubicBezTo>
                    <a:pt x="1927" y="13443"/>
                    <a:pt x="2551" y="13633"/>
                    <a:pt x="3229" y="13714"/>
                  </a:cubicBezTo>
                  <a:cubicBezTo>
                    <a:pt x="2686" y="12792"/>
                    <a:pt x="2442" y="11680"/>
                    <a:pt x="2632" y="10622"/>
                  </a:cubicBezTo>
                  <a:cubicBezTo>
                    <a:pt x="2876" y="9564"/>
                    <a:pt x="3636" y="8615"/>
                    <a:pt x="4639" y="8290"/>
                  </a:cubicBezTo>
                  <a:cubicBezTo>
                    <a:pt x="3961" y="7639"/>
                    <a:pt x="3798" y="6662"/>
                    <a:pt x="4097" y="5848"/>
                  </a:cubicBezTo>
                  <a:cubicBezTo>
                    <a:pt x="4395" y="5035"/>
                    <a:pt x="5127" y="4411"/>
                    <a:pt x="5941" y="4113"/>
                  </a:cubicBezTo>
                  <a:cubicBezTo>
                    <a:pt x="6438" y="3930"/>
                    <a:pt x="6956" y="3839"/>
                    <a:pt x="7488" y="3839"/>
                  </a:cubicBezTo>
                  <a:cubicBezTo>
                    <a:pt x="7826" y="3839"/>
                    <a:pt x="8170" y="3876"/>
                    <a:pt x="8518" y="3950"/>
                  </a:cubicBezTo>
                  <a:cubicBezTo>
                    <a:pt x="8111" y="3706"/>
                    <a:pt x="7650" y="3462"/>
                    <a:pt x="7324" y="3082"/>
                  </a:cubicBezTo>
                  <a:cubicBezTo>
                    <a:pt x="6972" y="2729"/>
                    <a:pt x="6782" y="2241"/>
                    <a:pt x="6890" y="1780"/>
                  </a:cubicBezTo>
                  <a:cubicBezTo>
                    <a:pt x="6972" y="1265"/>
                    <a:pt x="7433" y="885"/>
                    <a:pt x="7867" y="586"/>
                  </a:cubicBezTo>
                  <a:cubicBezTo>
                    <a:pt x="8138" y="369"/>
                    <a:pt x="8437" y="207"/>
                    <a:pt x="8708" y="44"/>
                  </a:cubicBezTo>
                  <a:cubicBezTo>
                    <a:pt x="8461" y="27"/>
                    <a:pt x="8213" y="1"/>
                    <a:pt x="7960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67"/>
            <p:cNvSpPr/>
            <p:nvPr/>
          </p:nvSpPr>
          <p:spPr>
            <a:xfrm rot="8100000">
              <a:off x="8558834" y="3263229"/>
              <a:ext cx="5450" cy="25"/>
            </a:xfrm>
            <a:custGeom>
              <a:rect b="b" l="l" r="r" t="t"/>
              <a:pathLst>
                <a:path extrusionOk="0" h="1" w="218">
                  <a:moveTo>
                    <a:pt x="1" y="1"/>
                  </a:moveTo>
                  <a:lnTo>
                    <a:pt x="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67"/>
            <p:cNvSpPr/>
            <p:nvPr/>
          </p:nvSpPr>
          <p:spPr>
            <a:xfrm rot="8100000">
              <a:off x="8528512" y="3134616"/>
              <a:ext cx="148524" cy="221773"/>
            </a:xfrm>
            <a:custGeom>
              <a:rect b="b" l="l" r="r" t="t"/>
              <a:pathLst>
                <a:path extrusionOk="0" h="8871" w="5941">
                  <a:moveTo>
                    <a:pt x="4476" y="1"/>
                  </a:moveTo>
                  <a:cubicBezTo>
                    <a:pt x="4232" y="1"/>
                    <a:pt x="3960" y="55"/>
                    <a:pt x="3716" y="55"/>
                  </a:cubicBezTo>
                  <a:cubicBezTo>
                    <a:pt x="3065" y="82"/>
                    <a:pt x="2360" y="109"/>
                    <a:pt x="1872" y="516"/>
                  </a:cubicBezTo>
                  <a:cubicBezTo>
                    <a:pt x="1384" y="923"/>
                    <a:pt x="1275" y="1845"/>
                    <a:pt x="1818" y="2171"/>
                  </a:cubicBezTo>
                  <a:cubicBezTo>
                    <a:pt x="1638" y="2068"/>
                    <a:pt x="1423" y="2014"/>
                    <a:pt x="1205" y="2014"/>
                  </a:cubicBezTo>
                  <a:cubicBezTo>
                    <a:pt x="962" y="2014"/>
                    <a:pt x="716" y="2082"/>
                    <a:pt x="516" y="2225"/>
                  </a:cubicBezTo>
                  <a:cubicBezTo>
                    <a:pt x="163" y="2496"/>
                    <a:pt x="0" y="2984"/>
                    <a:pt x="109" y="3445"/>
                  </a:cubicBezTo>
                  <a:cubicBezTo>
                    <a:pt x="353" y="4205"/>
                    <a:pt x="1302" y="4530"/>
                    <a:pt x="2116" y="4666"/>
                  </a:cubicBezTo>
                  <a:cubicBezTo>
                    <a:pt x="2088" y="4663"/>
                    <a:pt x="2061" y="4662"/>
                    <a:pt x="2033" y="4662"/>
                  </a:cubicBezTo>
                  <a:cubicBezTo>
                    <a:pt x="1525" y="4662"/>
                    <a:pt x="1081" y="5128"/>
                    <a:pt x="1004" y="5642"/>
                  </a:cubicBezTo>
                  <a:cubicBezTo>
                    <a:pt x="923" y="6185"/>
                    <a:pt x="1194" y="6727"/>
                    <a:pt x="1601" y="7107"/>
                  </a:cubicBezTo>
                  <a:cubicBezTo>
                    <a:pt x="2035" y="7460"/>
                    <a:pt x="2523" y="7704"/>
                    <a:pt x="3038" y="7921"/>
                  </a:cubicBezTo>
                  <a:cubicBezTo>
                    <a:pt x="3988" y="8273"/>
                    <a:pt x="4964" y="8599"/>
                    <a:pt x="5940" y="8870"/>
                  </a:cubicBezTo>
                  <a:cubicBezTo>
                    <a:pt x="5425" y="8355"/>
                    <a:pt x="4937" y="7812"/>
                    <a:pt x="4449" y="7243"/>
                  </a:cubicBezTo>
                  <a:cubicBezTo>
                    <a:pt x="4150" y="6863"/>
                    <a:pt x="3879" y="6456"/>
                    <a:pt x="3879" y="5968"/>
                  </a:cubicBezTo>
                  <a:cubicBezTo>
                    <a:pt x="3879" y="5561"/>
                    <a:pt x="4177" y="5154"/>
                    <a:pt x="4557" y="5100"/>
                  </a:cubicBezTo>
                  <a:cubicBezTo>
                    <a:pt x="3988" y="5019"/>
                    <a:pt x="3499" y="4449"/>
                    <a:pt x="3581" y="3906"/>
                  </a:cubicBezTo>
                  <a:cubicBezTo>
                    <a:pt x="3627" y="3345"/>
                    <a:pt x="4200" y="2924"/>
                    <a:pt x="4774" y="2924"/>
                  </a:cubicBezTo>
                  <a:cubicBezTo>
                    <a:pt x="4865" y="2924"/>
                    <a:pt x="4956" y="2935"/>
                    <a:pt x="5045" y="2957"/>
                  </a:cubicBezTo>
                  <a:cubicBezTo>
                    <a:pt x="4530" y="2577"/>
                    <a:pt x="4313" y="1981"/>
                    <a:pt x="4286" y="1357"/>
                  </a:cubicBezTo>
                  <a:cubicBezTo>
                    <a:pt x="4232" y="896"/>
                    <a:pt x="4340" y="407"/>
                    <a:pt x="4476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67"/>
            <p:cNvSpPr/>
            <p:nvPr/>
          </p:nvSpPr>
          <p:spPr>
            <a:xfrm rot="8100000">
              <a:off x="8018302" y="2960242"/>
              <a:ext cx="172923" cy="101924"/>
            </a:xfrm>
            <a:custGeom>
              <a:rect b="b" l="l" r="r" t="t"/>
              <a:pathLst>
                <a:path extrusionOk="0" h="4077" w="6917">
                  <a:moveTo>
                    <a:pt x="5235" y="0"/>
                  </a:moveTo>
                  <a:cubicBezTo>
                    <a:pt x="3770" y="0"/>
                    <a:pt x="2306" y="380"/>
                    <a:pt x="1112" y="1221"/>
                  </a:cubicBezTo>
                  <a:cubicBezTo>
                    <a:pt x="543" y="1600"/>
                    <a:pt x="0" y="2116"/>
                    <a:pt x="0" y="2875"/>
                  </a:cubicBezTo>
                  <a:cubicBezTo>
                    <a:pt x="0" y="3391"/>
                    <a:pt x="136" y="3716"/>
                    <a:pt x="651" y="3879"/>
                  </a:cubicBezTo>
                  <a:cubicBezTo>
                    <a:pt x="1056" y="4017"/>
                    <a:pt x="1489" y="4077"/>
                    <a:pt x="1928" y="4077"/>
                  </a:cubicBezTo>
                  <a:cubicBezTo>
                    <a:pt x="2785" y="4077"/>
                    <a:pt x="3668" y="3849"/>
                    <a:pt x="4421" y="3526"/>
                  </a:cubicBezTo>
                  <a:cubicBezTo>
                    <a:pt x="5045" y="3255"/>
                    <a:pt x="5669" y="2794"/>
                    <a:pt x="6184" y="2224"/>
                  </a:cubicBezTo>
                  <a:cubicBezTo>
                    <a:pt x="6591" y="1763"/>
                    <a:pt x="6917" y="1058"/>
                    <a:pt x="6618" y="543"/>
                  </a:cubicBezTo>
                  <a:cubicBezTo>
                    <a:pt x="6347" y="81"/>
                    <a:pt x="5778" y="0"/>
                    <a:pt x="5235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67"/>
            <p:cNvSpPr/>
            <p:nvPr/>
          </p:nvSpPr>
          <p:spPr>
            <a:xfrm rot="8100000">
              <a:off x="8330167" y="3425483"/>
              <a:ext cx="221098" cy="93624"/>
            </a:xfrm>
            <a:custGeom>
              <a:rect b="b" l="l" r="r" t="t"/>
              <a:pathLst>
                <a:path extrusionOk="0" fill="none" h="3745" w="8844">
                  <a:moveTo>
                    <a:pt x="1" y="1"/>
                  </a:moveTo>
                  <a:cubicBezTo>
                    <a:pt x="3283" y="55"/>
                    <a:pt x="6538" y="1439"/>
                    <a:pt x="8843" y="3744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67"/>
            <p:cNvSpPr/>
            <p:nvPr/>
          </p:nvSpPr>
          <p:spPr>
            <a:xfrm rot="8100000">
              <a:off x="8253903" y="3502559"/>
              <a:ext cx="18325" cy="33925"/>
            </a:xfrm>
            <a:custGeom>
              <a:rect b="b" l="l" r="r" t="t"/>
              <a:pathLst>
                <a:path extrusionOk="0" fill="none" h="1357" w="733">
                  <a:moveTo>
                    <a:pt x="0" y="0"/>
                  </a:moveTo>
                  <a:cubicBezTo>
                    <a:pt x="245" y="434"/>
                    <a:pt x="516" y="895"/>
                    <a:pt x="733" y="1356"/>
                  </a:cubicBezTo>
                </a:path>
              </a:pathLst>
            </a:custGeom>
            <a:noFill/>
            <a:ln cap="rnd" cmpd="sng" w="7225">
              <a:solidFill>
                <a:srgbClr val="21300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67"/>
            <p:cNvSpPr/>
            <p:nvPr/>
          </p:nvSpPr>
          <p:spPr>
            <a:xfrm rot="8100000">
              <a:off x="7994112" y="3214215"/>
              <a:ext cx="68499" cy="87499"/>
            </a:xfrm>
            <a:custGeom>
              <a:rect b="b" l="l" r="r" t="t"/>
              <a:pathLst>
                <a:path extrusionOk="0" fill="none" h="3500" w="2740">
                  <a:moveTo>
                    <a:pt x="0" y="3499"/>
                  </a:moveTo>
                  <a:cubicBezTo>
                    <a:pt x="1221" y="2659"/>
                    <a:pt x="2197" y="1411"/>
                    <a:pt x="2740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67"/>
            <p:cNvSpPr/>
            <p:nvPr/>
          </p:nvSpPr>
          <p:spPr>
            <a:xfrm rot="8100000">
              <a:off x="8117499" y="3578447"/>
              <a:ext cx="928991" cy="889216"/>
            </a:xfrm>
            <a:custGeom>
              <a:rect b="b" l="l" r="r" t="t"/>
              <a:pathLst>
                <a:path extrusionOk="0" h="35569" w="37160">
                  <a:moveTo>
                    <a:pt x="27212" y="0"/>
                  </a:moveTo>
                  <a:cubicBezTo>
                    <a:pt x="26438" y="0"/>
                    <a:pt x="25709" y="469"/>
                    <a:pt x="25307" y="1148"/>
                  </a:cubicBezTo>
                  <a:cubicBezTo>
                    <a:pt x="23734" y="3915"/>
                    <a:pt x="19611" y="10967"/>
                    <a:pt x="16139" y="15334"/>
                  </a:cubicBezTo>
                  <a:cubicBezTo>
                    <a:pt x="10443" y="22549"/>
                    <a:pt x="0" y="33534"/>
                    <a:pt x="0" y="33534"/>
                  </a:cubicBezTo>
                  <a:lnTo>
                    <a:pt x="5235" y="35568"/>
                  </a:lnTo>
                  <a:cubicBezTo>
                    <a:pt x="5235" y="35568"/>
                    <a:pt x="13151" y="32719"/>
                    <a:pt x="13810" y="32719"/>
                  </a:cubicBezTo>
                  <a:cubicBezTo>
                    <a:pt x="13819" y="32719"/>
                    <a:pt x="13827" y="32719"/>
                    <a:pt x="13833" y="32720"/>
                  </a:cubicBezTo>
                  <a:cubicBezTo>
                    <a:pt x="13835" y="32721"/>
                    <a:pt x="13838" y="32721"/>
                    <a:pt x="13840" y="32721"/>
                  </a:cubicBezTo>
                  <a:cubicBezTo>
                    <a:pt x="14461" y="32721"/>
                    <a:pt x="24981" y="22739"/>
                    <a:pt x="24981" y="22739"/>
                  </a:cubicBezTo>
                  <a:lnTo>
                    <a:pt x="37160" y="2640"/>
                  </a:lnTo>
                  <a:cubicBezTo>
                    <a:pt x="32413" y="606"/>
                    <a:pt x="29131" y="118"/>
                    <a:pt x="27395" y="9"/>
                  </a:cubicBezTo>
                  <a:cubicBezTo>
                    <a:pt x="27334" y="3"/>
                    <a:pt x="27273" y="0"/>
                    <a:pt x="272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67"/>
            <p:cNvSpPr/>
            <p:nvPr/>
          </p:nvSpPr>
          <p:spPr>
            <a:xfrm rot="8100000">
              <a:off x="7378995" y="3339811"/>
              <a:ext cx="1410436" cy="1421961"/>
            </a:xfrm>
            <a:custGeom>
              <a:rect b="b" l="l" r="r" t="t"/>
              <a:pathLst>
                <a:path extrusionOk="0" h="56879" w="56418">
                  <a:moveTo>
                    <a:pt x="31952" y="0"/>
                  </a:moveTo>
                  <a:cubicBezTo>
                    <a:pt x="31952" y="0"/>
                    <a:pt x="22052" y="12233"/>
                    <a:pt x="16139" y="18254"/>
                  </a:cubicBezTo>
                  <a:cubicBezTo>
                    <a:pt x="9439" y="25035"/>
                    <a:pt x="3282" y="30324"/>
                    <a:pt x="0" y="32928"/>
                  </a:cubicBezTo>
                  <a:cubicBezTo>
                    <a:pt x="8625" y="40442"/>
                    <a:pt x="17386" y="51644"/>
                    <a:pt x="21455" y="56879"/>
                  </a:cubicBezTo>
                  <a:cubicBezTo>
                    <a:pt x="24764" y="54492"/>
                    <a:pt x="34339" y="47331"/>
                    <a:pt x="40442" y="42178"/>
                  </a:cubicBezTo>
                  <a:cubicBezTo>
                    <a:pt x="47331" y="36346"/>
                    <a:pt x="52512" y="31599"/>
                    <a:pt x="55143" y="29158"/>
                  </a:cubicBezTo>
                  <a:cubicBezTo>
                    <a:pt x="56228" y="28155"/>
                    <a:pt x="56418" y="26446"/>
                    <a:pt x="55523" y="25279"/>
                  </a:cubicBezTo>
                  <a:cubicBezTo>
                    <a:pt x="48715" y="15949"/>
                    <a:pt x="40849" y="7540"/>
                    <a:pt x="3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67"/>
            <p:cNvSpPr/>
            <p:nvPr/>
          </p:nvSpPr>
          <p:spPr>
            <a:xfrm rot="8100000">
              <a:off x="7834326" y="3786197"/>
              <a:ext cx="459771" cy="433571"/>
            </a:xfrm>
            <a:custGeom>
              <a:rect b="b" l="l" r="r" t="t"/>
              <a:pathLst>
                <a:path extrusionOk="0" h="17343" w="18391">
                  <a:moveTo>
                    <a:pt x="9709" y="1"/>
                  </a:moveTo>
                  <a:cubicBezTo>
                    <a:pt x="9493" y="1"/>
                    <a:pt x="9277" y="14"/>
                    <a:pt x="9060" y="40"/>
                  </a:cubicBezTo>
                  <a:cubicBezTo>
                    <a:pt x="6456" y="339"/>
                    <a:pt x="4150" y="2129"/>
                    <a:pt x="2550" y="4082"/>
                  </a:cubicBezTo>
                  <a:cubicBezTo>
                    <a:pt x="895" y="6116"/>
                    <a:pt x="0" y="8883"/>
                    <a:pt x="814" y="11405"/>
                  </a:cubicBezTo>
                  <a:cubicBezTo>
                    <a:pt x="1709" y="14117"/>
                    <a:pt x="4204" y="16125"/>
                    <a:pt x="6890" y="16938"/>
                  </a:cubicBezTo>
                  <a:cubicBezTo>
                    <a:pt x="7777" y="17200"/>
                    <a:pt x="8709" y="17343"/>
                    <a:pt x="9642" y="17343"/>
                  </a:cubicBezTo>
                  <a:cubicBezTo>
                    <a:pt x="9964" y="17343"/>
                    <a:pt x="10286" y="17326"/>
                    <a:pt x="10606" y="17291"/>
                  </a:cubicBezTo>
                  <a:cubicBezTo>
                    <a:pt x="13399" y="16938"/>
                    <a:pt x="16030" y="15121"/>
                    <a:pt x="17197" y="12544"/>
                  </a:cubicBezTo>
                  <a:cubicBezTo>
                    <a:pt x="18390" y="9859"/>
                    <a:pt x="17712" y="6441"/>
                    <a:pt x="16139" y="4055"/>
                  </a:cubicBezTo>
                  <a:cubicBezTo>
                    <a:pt x="14760" y="1923"/>
                    <a:pt x="12338" y="1"/>
                    <a:pt x="9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67"/>
            <p:cNvSpPr/>
            <p:nvPr/>
          </p:nvSpPr>
          <p:spPr>
            <a:xfrm rot="8100000">
              <a:off x="7952041" y="3919048"/>
              <a:ext cx="103074" cy="173173"/>
            </a:xfrm>
            <a:custGeom>
              <a:rect b="b" l="l" r="r" t="t"/>
              <a:pathLst>
                <a:path extrusionOk="0" h="6927" w="4123">
                  <a:moveTo>
                    <a:pt x="3716" y="0"/>
                  </a:moveTo>
                  <a:cubicBezTo>
                    <a:pt x="3580" y="0"/>
                    <a:pt x="3445" y="27"/>
                    <a:pt x="3228" y="136"/>
                  </a:cubicBezTo>
                  <a:cubicBezTo>
                    <a:pt x="2089" y="570"/>
                    <a:pt x="1248" y="1546"/>
                    <a:pt x="732" y="2631"/>
                  </a:cubicBezTo>
                  <a:cubicBezTo>
                    <a:pt x="136" y="3960"/>
                    <a:pt x="0" y="5452"/>
                    <a:pt x="54" y="6917"/>
                  </a:cubicBezTo>
                  <a:cubicBezTo>
                    <a:pt x="133" y="6923"/>
                    <a:pt x="211" y="6926"/>
                    <a:pt x="290" y="6926"/>
                  </a:cubicBezTo>
                  <a:cubicBezTo>
                    <a:pt x="1244" y="6926"/>
                    <a:pt x="2194" y="6477"/>
                    <a:pt x="2821" y="5751"/>
                  </a:cubicBezTo>
                  <a:cubicBezTo>
                    <a:pt x="3499" y="4964"/>
                    <a:pt x="3852" y="3987"/>
                    <a:pt x="4041" y="2984"/>
                  </a:cubicBezTo>
                  <a:cubicBezTo>
                    <a:pt x="4123" y="2306"/>
                    <a:pt x="4123" y="1628"/>
                    <a:pt x="4123" y="950"/>
                  </a:cubicBezTo>
                  <a:lnTo>
                    <a:pt x="4123" y="678"/>
                  </a:lnTo>
                  <a:cubicBezTo>
                    <a:pt x="4069" y="733"/>
                    <a:pt x="3987" y="814"/>
                    <a:pt x="3933" y="895"/>
                  </a:cubicBezTo>
                  <a:cubicBezTo>
                    <a:pt x="3689" y="1139"/>
                    <a:pt x="3499" y="1384"/>
                    <a:pt x="3282" y="1655"/>
                  </a:cubicBezTo>
                  <a:cubicBezTo>
                    <a:pt x="2902" y="2224"/>
                    <a:pt x="2712" y="2875"/>
                    <a:pt x="2468" y="3526"/>
                  </a:cubicBezTo>
                  <a:cubicBezTo>
                    <a:pt x="2224" y="4177"/>
                    <a:pt x="1926" y="4801"/>
                    <a:pt x="1410" y="5208"/>
                  </a:cubicBezTo>
                  <a:cubicBezTo>
                    <a:pt x="2034" y="4096"/>
                    <a:pt x="2061" y="2767"/>
                    <a:pt x="2577" y="1628"/>
                  </a:cubicBezTo>
                  <a:cubicBezTo>
                    <a:pt x="2848" y="1004"/>
                    <a:pt x="3255" y="461"/>
                    <a:pt x="3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67"/>
            <p:cNvSpPr/>
            <p:nvPr/>
          </p:nvSpPr>
          <p:spPr>
            <a:xfrm rot="8100000">
              <a:off x="8035166" y="3923809"/>
              <a:ext cx="132249" cy="64674"/>
            </a:xfrm>
            <a:custGeom>
              <a:rect b="b" l="l" r="r" t="t"/>
              <a:pathLst>
                <a:path extrusionOk="0" h="2587" w="5290">
                  <a:moveTo>
                    <a:pt x="3483" y="1"/>
                  </a:moveTo>
                  <a:cubicBezTo>
                    <a:pt x="3188" y="1"/>
                    <a:pt x="2891" y="40"/>
                    <a:pt x="2604" y="117"/>
                  </a:cubicBezTo>
                  <a:cubicBezTo>
                    <a:pt x="1628" y="333"/>
                    <a:pt x="733" y="930"/>
                    <a:pt x="0" y="1608"/>
                  </a:cubicBezTo>
                  <a:cubicBezTo>
                    <a:pt x="380" y="2205"/>
                    <a:pt x="1085" y="2558"/>
                    <a:pt x="1791" y="2585"/>
                  </a:cubicBezTo>
                  <a:cubicBezTo>
                    <a:pt x="1826" y="2586"/>
                    <a:pt x="1862" y="2587"/>
                    <a:pt x="1898" y="2587"/>
                  </a:cubicBezTo>
                  <a:cubicBezTo>
                    <a:pt x="2570" y="2587"/>
                    <a:pt x="3258" y="2351"/>
                    <a:pt x="3825" y="2042"/>
                  </a:cubicBezTo>
                  <a:cubicBezTo>
                    <a:pt x="4232" y="1798"/>
                    <a:pt x="4611" y="1527"/>
                    <a:pt x="4991" y="1229"/>
                  </a:cubicBezTo>
                  <a:cubicBezTo>
                    <a:pt x="5045" y="1201"/>
                    <a:pt x="5073" y="1120"/>
                    <a:pt x="5127" y="1093"/>
                  </a:cubicBezTo>
                  <a:lnTo>
                    <a:pt x="4910" y="1093"/>
                  </a:lnTo>
                  <a:cubicBezTo>
                    <a:pt x="4666" y="1066"/>
                    <a:pt x="4449" y="1066"/>
                    <a:pt x="4232" y="1066"/>
                  </a:cubicBezTo>
                  <a:cubicBezTo>
                    <a:pt x="3771" y="1093"/>
                    <a:pt x="3309" y="1256"/>
                    <a:pt x="2875" y="1418"/>
                  </a:cubicBezTo>
                  <a:cubicBezTo>
                    <a:pt x="2532" y="1526"/>
                    <a:pt x="2155" y="1633"/>
                    <a:pt x="1785" y="1633"/>
                  </a:cubicBezTo>
                  <a:cubicBezTo>
                    <a:pt x="1687" y="1633"/>
                    <a:pt x="1589" y="1625"/>
                    <a:pt x="1492" y="1608"/>
                  </a:cubicBezTo>
                  <a:cubicBezTo>
                    <a:pt x="2333" y="1473"/>
                    <a:pt x="3092" y="876"/>
                    <a:pt x="3933" y="686"/>
                  </a:cubicBezTo>
                  <a:cubicBezTo>
                    <a:pt x="4199" y="603"/>
                    <a:pt x="4485" y="571"/>
                    <a:pt x="4767" y="571"/>
                  </a:cubicBezTo>
                  <a:cubicBezTo>
                    <a:pt x="4945" y="571"/>
                    <a:pt x="5121" y="584"/>
                    <a:pt x="5290" y="605"/>
                  </a:cubicBezTo>
                  <a:cubicBezTo>
                    <a:pt x="5262" y="550"/>
                    <a:pt x="5154" y="469"/>
                    <a:pt x="5018" y="415"/>
                  </a:cubicBezTo>
                  <a:cubicBezTo>
                    <a:pt x="4562" y="134"/>
                    <a:pt x="4025" y="1"/>
                    <a:pt x="34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67"/>
            <p:cNvSpPr/>
            <p:nvPr/>
          </p:nvSpPr>
          <p:spPr>
            <a:xfrm rot="8100000">
              <a:off x="8488690" y="4432628"/>
              <a:ext cx="238723" cy="124799"/>
            </a:xfrm>
            <a:custGeom>
              <a:rect b="b" l="l" r="r" t="t"/>
              <a:pathLst>
                <a:path extrusionOk="0" fill="none" h="4992" w="9549">
                  <a:moveTo>
                    <a:pt x="9548" y="1981"/>
                  </a:moveTo>
                  <a:cubicBezTo>
                    <a:pt x="7324" y="2984"/>
                    <a:pt x="5127" y="3961"/>
                    <a:pt x="2876" y="4991"/>
                  </a:cubicBezTo>
                  <a:cubicBezTo>
                    <a:pt x="2008" y="3120"/>
                    <a:pt x="869" y="1872"/>
                    <a:pt x="1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67"/>
            <p:cNvSpPr/>
            <p:nvPr/>
          </p:nvSpPr>
          <p:spPr>
            <a:xfrm rot="8100000">
              <a:off x="8286910" y="3666166"/>
              <a:ext cx="596744" cy="634019"/>
            </a:xfrm>
            <a:custGeom>
              <a:rect b="b" l="l" r="r" t="t"/>
              <a:pathLst>
                <a:path extrusionOk="0" fill="none" h="25361" w="23870">
                  <a:moveTo>
                    <a:pt x="23870" y="0"/>
                  </a:moveTo>
                  <a:cubicBezTo>
                    <a:pt x="17089" y="9222"/>
                    <a:pt x="8898" y="18119"/>
                    <a:pt x="1" y="2536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67"/>
            <p:cNvSpPr/>
            <p:nvPr/>
          </p:nvSpPr>
          <p:spPr>
            <a:xfrm rot="8100000">
              <a:off x="8528148" y="3440321"/>
              <a:ext cx="108524" cy="80724"/>
            </a:xfrm>
            <a:custGeom>
              <a:rect b="b" l="l" r="r" t="t"/>
              <a:pathLst>
                <a:path extrusionOk="0" fill="none" h="3229" w="4341">
                  <a:moveTo>
                    <a:pt x="4341" y="3229"/>
                  </a:moveTo>
                  <a:lnTo>
                    <a:pt x="4341" y="1"/>
                  </a:lnTo>
                  <a:cubicBezTo>
                    <a:pt x="2876" y="516"/>
                    <a:pt x="1466" y="1031"/>
                    <a:pt x="1" y="1547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67"/>
            <p:cNvSpPr/>
            <p:nvPr/>
          </p:nvSpPr>
          <p:spPr>
            <a:xfrm rot="8100000">
              <a:off x="8231604" y="3881871"/>
              <a:ext cx="406221" cy="406871"/>
            </a:xfrm>
            <a:custGeom>
              <a:rect b="b" l="l" r="r" t="t"/>
              <a:pathLst>
                <a:path extrusionOk="0" fill="none" h="16275" w="16249">
                  <a:moveTo>
                    <a:pt x="1" y="16274"/>
                  </a:moveTo>
                  <a:cubicBezTo>
                    <a:pt x="5887" y="11392"/>
                    <a:pt x="11366" y="5940"/>
                    <a:pt x="16248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67"/>
            <p:cNvSpPr/>
            <p:nvPr/>
          </p:nvSpPr>
          <p:spPr>
            <a:xfrm rot="8100000">
              <a:off x="8422330" y="4416459"/>
              <a:ext cx="30550" cy="33925"/>
            </a:xfrm>
            <a:custGeom>
              <a:rect b="b" l="l" r="r" t="t"/>
              <a:pathLst>
                <a:path extrusionOk="0" fill="none" h="1357" w="1222">
                  <a:moveTo>
                    <a:pt x="1" y="1357"/>
                  </a:moveTo>
                  <a:cubicBezTo>
                    <a:pt x="408" y="896"/>
                    <a:pt x="815" y="435"/>
                    <a:pt x="1221" y="1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67"/>
            <p:cNvSpPr/>
            <p:nvPr/>
          </p:nvSpPr>
          <p:spPr>
            <a:xfrm rot="8100000">
              <a:off x="7989335" y="4497572"/>
              <a:ext cx="179698" cy="190548"/>
            </a:xfrm>
            <a:custGeom>
              <a:rect b="b" l="l" r="r" t="t"/>
              <a:pathLst>
                <a:path extrusionOk="0" fill="none" h="7622" w="7188">
                  <a:moveTo>
                    <a:pt x="7188" y="7622"/>
                  </a:moveTo>
                  <a:cubicBezTo>
                    <a:pt x="5235" y="4747"/>
                    <a:pt x="2794" y="2143"/>
                    <a:pt x="0" y="0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67"/>
            <p:cNvSpPr/>
            <p:nvPr/>
          </p:nvSpPr>
          <p:spPr>
            <a:xfrm rot="8100000">
              <a:off x="8020761" y="4042722"/>
              <a:ext cx="287522" cy="105799"/>
            </a:xfrm>
            <a:custGeom>
              <a:rect b="b" l="l" r="r" t="t"/>
              <a:pathLst>
                <a:path extrusionOk="0" fill="none" h="4232" w="11501">
                  <a:moveTo>
                    <a:pt x="0" y="4231"/>
                  </a:moveTo>
                  <a:cubicBezTo>
                    <a:pt x="922" y="2034"/>
                    <a:pt x="3092" y="488"/>
                    <a:pt x="5398" y="244"/>
                  </a:cubicBezTo>
                  <a:cubicBezTo>
                    <a:pt x="7730" y="0"/>
                    <a:pt x="10144" y="1139"/>
                    <a:pt x="11501" y="3065"/>
                  </a:cubicBezTo>
                </a:path>
              </a:pathLst>
            </a:custGeom>
            <a:noFill/>
            <a:ln cap="rnd" cmpd="sng" w="72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67"/>
            <p:cNvSpPr/>
            <p:nvPr/>
          </p:nvSpPr>
          <p:spPr>
            <a:xfrm rot="8100000">
              <a:off x="7592641" y="3574412"/>
              <a:ext cx="353297" cy="289322"/>
            </a:xfrm>
            <a:custGeom>
              <a:rect b="b" l="l" r="r" t="t"/>
              <a:pathLst>
                <a:path extrusionOk="0" h="11573" w="14132">
                  <a:moveTo>
                    <a:pt x="11532" y="0"/>
                  </a:moveTo>
                  <a:cubicBezTo>
                    <a:pt x="10876" y="0"/>
                    <a:pt x="10210" y="190"/>
                    <a:pt x="9629" y="448"/>
                  </a:cubicBezTo>
                  <a:cubicBezTo>
                    <a:pt x="6781" y="1560"/>
                    <a:pt x="4476" y="3649"/>
                    <a:pt x="2252" y="5737"/>
                  </a:cubicBezTo>
                  <a:cubicBezTo>
                    <a:pt x="1194" y="6686"/>
                    <a:pt x="28" y="7799"/>
                    <a:pt x="0" y="9317"/>
                  </a:cubicBezTo>
                  <a:cubicBezTo>
                    <a:pt x="0" y="10402"/>
                    <a:pt x="624" y="11189"/>
                    <a:pt x="1628" y="11460"/>
                  </a:cubicBezTo>
                  <a:cubicBezTo>
                    <a:pt x="1930" y="11537"/>
                    <a:pt x="2233" y="11573"/>
                    <a:pt x="2537" y="11573"/>
                  </a:cubicBezTo>
                  <a:cubicBezTo>
                    <a:pt x="4909" y="11573"/>
                    <a:pt x="7292" y="9416"/>
                    <a:pt x="8951" y="8070"/>
                  </a:cubicBezTo>
                  <a:cubicBezTo>
                    <a:pt x="10335" y="6958"/>
                    <a:pt x="11664" y="5656"/>
                    <a:pt x="12830" y="4245"/>
                  </a:cubicBezTo>
                  <a:cubicBezTo>
                    <a:pt x="13454" y="3459"/>
                    <a:pt x="14132" y="2482"/>
                    <a:pt x="13861" y="1479"/>
                  </a:cubicBezTo>
                  <a:cubicBezTo>
                    <a:pt x="13671" y="665"/>
                    <a:pt x="12857" y="177"/>
                    <a:pt x="12043" y="41"/>
                  </a:cubicBezTo>
                  <a:cubicBezTo>
                    <a:pt x="11875" y="13"/>
                    <a:pt x="11704" y="0"/>
                    <a:pt x="11532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81175" lIns="81175" spcFirstLastPara="1" rIns="81175" wrap="square" tIns="811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6" name="Google Shape;1376;p67"/>
          <p:cNvSpPr txBox="1"/>
          <p:nvPr>
            <p:ph type="title"/>
          </p:nvPr>
        </p:nvSpPr>
        <p:spPr>
          <a:xfrm>
            <a:off x="794675" y="731325"/>
            <a:ext cx="5117100" cy="56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Significance</a:t>
            </a:r>
            <a:endParaRPr/>
          </a:p>
        </p:txBody>
      </p:sp>
      <p:sp>
        <p:nvSpPr>
          <p:cNvPr id="1377" name="Google Shape;1377;p67"/>
          <p:cNvSpPr txBox="1"/>
          <p:nvPr>
            <p:ph idx="1" type="subTitle"/>
          </p:nvPr>
        </p:nvSpPr>
        <p:spPr>
          <a:xfrm>
            <a:off x="513625" y="1392425"/>
            <a:ext cx="4724400" cy="35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Particularly </a:t>
            </a:r>
            <a:r>
              <a:rPr lang="en-GB" sz="1700"/>
              <a:t>in the food bank environment, a comfortable layout and convenient features are essential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Many users will be new workers or volunteers with no prior experience with our product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A smooth design allows for these workers to seamlessly blend into their foodbank workflow without extensive training</a:t>
            </a:r>
            <a:endParaRPr sz="1700"/>
          </a:p>
        </p:txBody>
      </p:sp>
      <p:pic>
        <p:nvPicPr>
          <p:cNvPr id="1378" name="Google Shape;137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1525" y="1957037"/>
            <a:ext cx="3720198" cy="2204475"/>
          </a:xfrm>
          <a:prstGeom prst="rect">
            <a:avLst/>
          </a:prstGeom>
          <a:solidFill>
            <a:schemeClr val="dk2"/>
          </a:solidFill>
          <a:ln cap="flat" cmpd="sng" w="38100">
            <a:solidFill>
              <a:srgbClr val="E2B16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79" name="Google Shape;1379;p67"/>
          <p:cNvSpPr txBox="1"/>
          <p:nvPr>
            <p:ph idx="1" type="subTitle"/>
          </p:nvPr>
        </p:nvSpPr>
        <p:spPr>
          <a:xfrm>
            <a:off x="5237975" y="4229575"/>
            <a:ext cx="37203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B45F06"/>
                </a:solidFill>
              </a:rPr>
              <a:t>User-friendly and welcoming interface</a:t>
            </a:r>
            <a:endParaRPr sz="1300"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68"/>
          <p:cNvSpPr/>
          <p:nvPr/>
        </p:nvSpPr>
        <p:spPr>
          <a:xfrm flipH="1">
            <a:off x="215951" y="1040233"/>
            <a:ext cx="4342422" cy="3787743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68"/>
          <p:cNvSpPr txBox="1"/>
          <p:nvPr>
            <p:ph type="title"/>
          </p:nvPr>
        </p:nvSpPr>
        <p:spPr>
          <a:xfrm>
            <a:off x="4885375" y="2800025"/>
            <a:ext cx="3705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/>
              <a:t>Future Developments</a:t>
            </a:r>
            <a:endParaRPr sz="4200"/>
          </a:p>
        </p:txBody>
      </p:sp>
      <p:sp>
        <p:nvSpPr>
          <p:cNvPr id="1386" name="Google Shape;1386;p68"/>
          <p:cNvSpPr txBox="1"/>
          <p:nvPr>
            <p:ph idx="2" type="title"/>
          </p:nvPr>
        </p:nvSpPr>
        <p:spPr>
          <a:xfrm>
            <a:off x="4885375" y="1321975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04</a:t>
            </a:r>
            <a:endParaRPr/>
          </a:p>
        </p:txBody>
      </p:sp>
      <p:grpSp>
        <p:nvGrpSpPr>
          <p:cNvPr id="1387" name="Google Shape;1387;p68"/>
          <p:cNvGrpSpPr/>
          <p:nvPr/>
        </p:nvGrpSpPr>
        <p:grpSpPr>
          <a:xfrm>
            <a:off x="3708600" y="3641825"/>
            <a:ext cx="1085983" cy="1186200"/>
            <a:chOff x="7815850" y="3511050"/>
            <a:chExt cx="1085983" cy="1186200"/>
          </a:xfrm>
        </p:grpSpPr>
        <p:sp>
          <p:nvSpPr>
            <p:cNvPr id="1388" name="Google Shape;1388;p68"/>
            <p:cNvSpPr/>
            <p:nvPr/>
          </p:nvSpPr>
          <p:spPr>
            <a:xfrm>
              <a:off x="7815850" y="3511050"/>
              <a:ext cx="1085983" cy="988546"/>
            </a:xfrm>
            <a:custGeom>
              <a:rect b="b" l="l" r="r" t="t"/>
              <a:pathLst>
                <a:path extrusionOk="0" h="23852" w="26203">
                  <a:moveTo>
                    <a:pt x="13254" y="0"/>
                  </a:moveTo>
                  <a:cubicBezTo>
                    <a:pt x="9423" y="0"/>
                    <a:pt x="5701" y="1562"/>
                    <a:pt x="3391" y="4890"/>
                  </a:cubicBezTo>
                  <a:cubicBezTo>
                    <a:pt x="1" y="9691"/>
                    <a:pt x="869" y="17014"/>
                    <a:pt x="5317" y="20893"/>
                  </a:cubicBezTo>
                  <a:cubicBezTo>
                    <a:pt x="7521" y="22803"/>
                    <a:pt x="10471" y="23852"/>
                    <a:pt x="13403" y="23852"/>
                  </a:cubicBezTo>
                  <a:cubicBezTo>
                    <a:pt x="14260" y="23852"/>
                    <a:pt x="15115" y="23762"/>
                    <a:pt x="15950" y="23578"/>
                  </a:cubicBezTo>
                  <a:cubicBezTo>
                    <a:pt x="20696" y="22493"/>
                    <a:pt x="24602" y="18343"/>
                    <a:pt x="25362" y="13515"/>
                  </a:cubicBezTo>
                  <a:cubicBezTo>
                    <a:pt x="26202" y="8009"/>
                    <a:pt x="23002" y="2313"/>
                    <a:pt x="17658" y="686"/>
                  </a:cubicBezTo>
                  <a:cubicBezTo>
                    <a:pt x="16224" y="233"/>
                    <a:pt x="14731" y="0"/>
                    <a:pt x="13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68"/>
            <p:cNvSpPr/>
            <p:nvPr/>
          </p:nvSpPr>
          <p:spPr>
            <a:xfrm>
              <a:off x="8070800" y="4398400"/>
              <a:ext cx="368900" cy="298850"/>
            </a:xfrm>
            <a:custGeom>
              <a:rect b="b" l="l" r="r" t="t"/>
              <a:pathLst>
                <a:path extrusionOk="0" h="11954" w="14756">
                  <a:moveTo>
                    <a:pt x="6109" y="1"/>
                  </a:moveTo>
                  <a:cubicBezTo>
                    <a:pt x="5608" y="1"/>
                    <a:pt x="5106" y="51"/>
                    <a:pt x="4611" y="157"/>
                  </a:cubicBezTo>
                  <a:cubicBezTo>
                    <a:pt x="2658" y="591"/>
                    <a:pt x="895" y="2056"/>
                    <a:pt x="407" y="3982"/>
                  </a:cubicBezTo>
                  <a:cubicBezTo>
                    <a:pt x="0" y="5609"/>
                    <a:pt x="543" y="7372"/>
                    <a:pt x="1546" y="8755"/>
                  </a:cubicBezTo>
                  <a:cubicBezTo>
                    <a:pt x="2976" y="10782"/>
                    <a:pt x="5279" y="11953"/>
                    <a:pt x="7559" y="11953"/>
                  </a:cubicBezTo>
                  <a:cubicBezTo>
                    <a:pt x="9216" y="11953"/>
                    <a:pt x="10862" y="11334"/>
                    <a:pt x="12152" y="9976"/>
                  </a:cubicBezTo>
                  <a:cubicBezTo>
                    <a:pt x="14593" y="7399"/>
                    <a:pt x="14756" y="4280"/>
                    <a:pt x="11799" y="2083"/>
                  </a:cubicBezTo>
                  <a:cubicBezTo>
                    <a:pt x="10208" y="840"/>
                    <a:pt x="8161" y="1"/>
                    <a:pt x="61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68"/>
            <p:cNvSpPr/>
            <p:nvPr/>
          </p:nvSpPr>
          <p:spPr>
            <a:xfrm>
              <a:off x="8267450" y="4382650"/>
              <a:ext cx="127500" cy="129850"/>
            </a:xfrm>
            <a:custGeom>
              <a:rect b="b" l="l" r="r" t="t"/>
              <a:pathLst>
                <a:path extrusionOk="0" h="5194" w="5100">
                  <a:moveTo>
                    <a:pt x="2631" y="1"/>
                  </a:moveTo>
                  <a:cubicBezTo>
                    <a:pt x="2686" y="624"/>
                    <a:pt x="2496" y="1248"/>
                    <a:pt x="2116" y="1709"/>
                  </a:cubicBezTo>
                  <a:cubicBezTo>
                    <a:pt x="1845" y="1058"/>
                    <a:pt x="1411" y="489"/>
                    <a:pt x="814" y="82"/>
                  </a:cubicBezTo>
                  <a:cubicBezTo>
                    <a:pt x="624" y="489"/>
                    <a:pt x="597" y="950"/>
                    <a:pt x="760" y="1357"/>
                  </a:cubicBezTo>
                  <a:cubicBezTo>
                    <a:pt x="895" y="1764"/>
                    <a:pt x="1221" y="2143"/>
                    <a:pt x="1601" y="2333"/>
                  </a:cubicBezTo>
                  <a:cubicBezTo>
                    <a:pt x="950" y="2387"/>
                    <a:pt x="353" y="2740"/>
                    <a:pt x="0" y="3283"/>
                  </a:cubicBezTo>
                  <a:cubicBezTo>
                    <a:pt x="279" y="3577"/>
                    <a:pt x="666" y="3734"/>
                    <a:pt x="1048" y="3734"/>
                  </a:cubicBezTo>
                  <a:cubicBezTo>
                    <a:pt x="1299" y="3734"/>
                    <a:pt x="1548" y="3666"/>
                    <a:pt x="1763" y="3527"/>
                  </a:cubicBezTo>
                  <a:lnTo>
                    <a:pt x="1763" y="3527"/>
                  </a:lnTo>
                  <a:cubicBezTo>
                    <a:pt x="1682" y="4015"/>
                    <a:pt x="1736" y="4557"/>
                    <a:pt x="1980" y="4964"/>
                  </a:cubicBezTo>
                  <a:cubicBezTo>
                    <a:pt x="2026" y="5079"/>
                    <a:pt x="2111" y="5193"/>
                    <a:pt x="2234" y="5193"/>
                  </a:cubicBezTo>
                  <a:cubicBezTo>
                    <a:pt x="2257" y="5193"/>
                    <a:pt x="2281" y="5190"/>
                    <a:pt x="2306" y="5181"/>
                  </a:cubicBezTo>
                  <a:cubicBezTo>
                    <a:pt x="2441" y="5181"/>
                    <a:pt x="2523" y="5046"/>
                    <a:pt x="2577" y="4964"/>
                  </a:cubicBezTo>
                  <a:cubicBezTo>
                    <a:pt x="2794" y="4585"/>
                    <a:pt x="2903" y="4151"/>
                    <a:pt x="2848" y="3689"/>
                  </a:cubicBezTo>
                  <a:lnTo>
                    <a:pt x="2848" y="3689"/>
                  </a:lnTo>
                  <a:cubicBezTo>
                    <a:pt x="3280" y="4027"/>
                    <a:pt x="3816" y="4196"/>
                    <a:pt x="4366" y="4196"/>
                  </a:cubicBezTo>
                  <a:cubicBezTo>
                    <a:pt x="4610" y="4196"/>
                    <a:pt x="4858" y="4163"/>
                    <a:pt x="5100" y="4096"/>
                  </a:cubicBezTo>
                  <a:cubicBezTo>
                    <a:pt x="4530" y="3744"/>
                    <a:pt x="3987" y="3337"/>
                    <a:pt x="3391" y="2957"/>
                  </a:cubicBezTo>
                  <a:cubicBezTo>
                    <a:pt x="4015" y="2577"/>
                    <a:pt x="4421" y="1899"/>
                    <a:pt x="4476" y="1194"/>
                  </a:cubicBezTo>
                  <a:lnTo>
                    <a:pt x="4476" y="1194"/>
                  </a:lnTo>
                  <a:cubicBezTo>
                    <a:pt x="4042" y="1221"/>
                    <a:pt x="3635" y="1330"/>
                    <a:pt x="3255" y="1574"/>
                  </a:cubicBezTo>
                  <a:cubicBezTo>
                    <a:pt x="3364" y="977"/>
                    <a:pt x="3120" y="299"/>
                    <a:pt x="2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68"/>
            <p:cNvSpPr/>
            <p:nvPr/>
          </p:nvSpPr>
          <p:spPr>
            <a:xfrm>
              <a:off x="8120975" y="4416175"/>
              <a:ext cx="142425" cy="128625"/>
            </a:xfrm>
            <a:custGeom>
              <a:rect b="b" l="l" r="r" t="t"/>
              <a:pathLst>
                <a:path extrusionOk="0" h="5145" w="5697">
                  <a:moveTo>
                    <a:pt x="3572" y="1"/>
                  </a:moveTo>
                  <a:cubicBezTo>
                    <a:pt x="2881" y="1"/>
                    <a:pt x="2117" y="353"/>
                    <a:pt x="1601" y="748"/>
                  </a:cubicBezTo>
                  <a:cubicBezTo>
                    <a:pt x="923" y="1318"/>
                    <a:pt x="380" y="2077"/>
                    <a:pt x="163" y="2945"/>
                  </a:cubicBezTo>
                  <a:cubicBezTo>
                    <a:pt x="1" y="3569"/>
                    <a:pt x="28" y="4328"/>
                    <a:pt x="489" y="4762"/>
                  </a:cubicBezTo>
                  <a:cubicBezTo>
                    <a:pt x="760" y="5033"/>
                    <a:pt x="1142" y="5144"/>
                    <a:pt x="1526" y="5144"/>
                  </a:cubicBezTo>
                  <a:cubicBezTo>
                    <a:pt x="1643" y="5144"/>
                    <a:pt x="1759" y="5134"/>
                    <a:pt x="1872" y="5115"/>
                  </a:cubicBezTo>
                  <a:cubicBezTo>
                    <a:pt x="2387" y="5007"/>
                    <a:pt x="2821" y="4735"/>
                    <a:pt x="3228" y="4464"/>
                  </a:cubicBezTo>
                  <a:cubicBezTo>
                    <a:pt x="4340" y="3677"/>
                    <a:pt x="5697" y="2267"/>
                    <a:pt x="4910" y="802"/>
                  </a:cubicBezTo>
                  <a:cubicBezTo>
                    <a:pt x="4612" y="218"/>
                    <a:pt x="4114" y="1"/>
                    <a:pt x="3572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68"/>
            <p:cNvSpPr/>
            <p:nvPr/>
          </p:nvSpPr>
          <p:spPr>
            <a:xfrm>
              <a:off x="8264050" y="4573200"/>
              <a:ext cx="104450" cy="80725"/>
            </a:xfrm>
            <a:custGeom>
              <a:rect b="b" l="l" r="r" t="t"/>
              <a:pathLst>
                <a:path extrusionOk="0" fill="none" h="3229" w="4178">
                  <a:moveTo>
                    <a:pt x="4178" y="0"/>
                  </a:moveTo>
                  <a:cubicBezTo>
                    <a:pt x="3934" y="923"/>
                    <a:pt x="3364" y="1736"/>
                    <a:pt x="2632" y="2306"/>
                  </a:cubicBezTo>
                  <a:cubicBezTo>
                    <a:pt x="1872" y="2903"/>
                    <a:pt x="950" y="3228"/>
                    <a:pt x="1" y="3228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68"/>
            <p:cNvSpPr/>
            <p:nvPr/>
          </p:nvSpPr>
          <p:spPr>
            <a:xfrm>
              <a:off x="8215900" y="4647775"/>
              <a:ext cx="9525" cy="2750"/>
            </a:xfrm>
            <a:custGeom>
              <a:rect b="b" l="l" r="r" t="t"/>
              <a:pathLst>
                <a:path extrusionOk="0" fill="none" h="110" w="381">
                  <a:moveTo>
                    <a:pt x="381" y="109"/>
                  </a:moveTo>
                  <a:cubicBezTo>
                    <a:pt x="245" y="82"/>
                    <a:pt x="136" y="55"/>
                    <a:pt x="1" y="1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68"/>
            <p:cNvSpPr/>
            <p:nvPr/>
          </p:nvSpPr>
          <p:spPr>
            <a:xfrm>
              <a:off x="7948050" y="3531575"/>
              <a:ext cx="562850" cy="549250"/>
            </a:xfrm>
            <a:custGeom>
              <a:rect b="b" l="l" r="r" t="t"/>
              <a:pathLst>
                <a:path extrusionOk="0" h="21970" w="22514">
                  <a:moveTo>
                    <a:pt x="17591" y="1"/>
                  </a:moveTo>
                  <a:cubicBezTo>
                    <a:pt x="17459" y="1"/>
                    <a:pt x="17327" y="10"/>
                    <a:pt x="17197" y="30"/>
                  </a:cubicBezTo>
                  <a:cubicBezTo>
                    <a:pt x="16546" y="139"/>
                    <a:pt x="15950" y="437"/>
                    <a:pt x="15434" y="844"/>
                  </a:cubicBezTo>
                  <a:cubicBezTo>
                    <a:pt x="14679" y="677"/>
                    <a:pt x="13865" y="611"/>
                    <a:pt x="13069" y="611"/>
                  </a:cubicBezTo>
                  <a:cubicBezTo>
                    <a:pt x="11922" y="611"/>
                    <a:pt x="10815" y="749"/>
                    <a:pt x="9983" y="925"/>
                  </a:cubicBezTo>
                  <a:cubicBezTo>
                    <a:pt x="8382" y="1251"/>
                    <a:pt x="6863" y="1902"/>
                    <a:pt x="5534" y="2851"/>
                  </a:cubicBezTo>
                  <a:cubicBezTo>
                    <a:pt x="1981" y="5401"/>
                    <a:pt x="1" y="10039"/>
                    <a:pt x="679" y="14379"/>
                  </a:cubicBezTo>
                  <a:cubicBezTo>
                    <a:pt x="950" y="16196"/>
                    <a:pt x="1737" y="18013"/>
                    <a:pt x="2930" y="19370"/>
                  </a:cubicBezTo>
                  <a:cubicBezTo>
                    <a:pt x="2795" y="19804"/>
                    <a:pt x="2713" y="20265"/>
                    <a:pt x="2930" y="20726"/>
                  </a:cubicBezTo>
                  <a:cubicBezTo>
                    <a:pt x="3147" y="21295"/>
                    <a:pt x="3744" y="21621"/>
                    <a:pt x="4341" y="21702"/>
                  </a:cubicBezTo>
                  <a:cubicBezTo>
                    <a:pt x="4391" y="21705"/>
                    <a:pt x="4440" y="21706"/>
                    <a:pt x="4490" y="21706"/>
                  </a:cubicBezTo>
                  <a:cubicBezTo>
                    <a:pt x="4928" y="21706"/>
                    <a:pt x="5364" y="21602"/>
                    <a:pt x="5778" y="21431"/>
                  </a:cubicBezTo>
                  <a:cubicBezTo>
                    <a:pt x="6724" y="21802"/>
                    <a:pt x="7732" y="21970"/>
                    <a:pt x="8752" y="21970"/>
                  </a:cubicBezTo>
                  <a:cubicBezTo>
                    <a:pt x="9225" y="21970"/>
                    <a:pt x="9700" y="21934"/>
                    <a:pt x="10172" y="21865"/>
                  </a:cubicBezTo>
                  <a:cubicBezTo>
                    <a:pt x="11827" y="21621"/>
                    <a:pt x="13400" y="21051"/>
                    <a:pt x="14892" y="20319"/>
                  </a:cubicBezTo>
                  <a:cubicBezTo>
                    <a:pt x="16926" y="19342"/>
                    <a:pt x="18825" y="18068"/>
                    <a:pt x="20208" y="16359"/>
                  </a:cubicBezTo>
                  <a:cubicBezTo>
                    <a:pt x="21646" y="14650"/>
                    <a:pt x="22514" y="12453"/>
                    <a:pt x="22378" y="10202"/>
                  </a:cubicBezTo>
                  <a:cubicBezTo>
                    <a:pt x="22242" y="7842"/>
                    <a:pt x="20968" y="5808"/>
                    <a:pt x="19476" y="3963"/>
                  </a:cubicBezTo>
                  <a:cubicBezTo>
                    <a:pt x="19611" y="3773"/>
                    <a:pt x="19693" y="3529"/>
                    <a:pt x="19801" y="3285"/>
                  </a:cubicBezTo>
                  <a:cubicBezTo>
                    <a:pt x="20045" y="2688"/>
                    <a:pt x="20154" y="1983"/>
                    <a:pt x="19883" y="1359"/>
                  </a:cubicBezTo>
                  <a:cubicBezTo>
                    <a:pt x="19526" y="502"/>
                    <a:pt x="18542" y="1"/>
                    <a:pt x="175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68"/>
            <p:cNvSpPr/>
            <p:nvPr/>
          </p:nvSpPr>
          <p:spPr>
            <a:xfrm>
              <a:off x="8345425" y="3710650"/>
              <a:ext cx="132250" cy="265850"/>
            </a:xfrm>
            <a:custGeom>
              <a:rect b="b" l="l" r="r" t="t"/>
              <a:pathLst>
                <a:path extrusionOk="0" fill="none" h="10634" w="5290">
                  <a:moveTo>
                    <a:pt x="4205" y="1"/>
                  </a:moveTo>
                  <a:cubicBezTo>
                    <a:pt x="5018" y="1140"/>
                    <a:pt x="5290" y="2686"/>
                    <a:pt x="5073" y="4069"/>
                  </a:cubicBezTo>
                  <a:cubicBezTo>
                    <a:pt x="4829" y="5453"/>
                    <a:pt x="4150" y="6782"/>
                    <a:pt x="3228" y="7867"/>
                  </a:cubicBezTo>
                  <a:cubicBezTo>
                    <a:pt x="2306" y="8952"/>
                    <a:pt x="1194" y="9874"/>
                    <a:pt x="1" y="10633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68"/>
            <p:cNvSpPr/>
            <p:nvPr/>
          </p:nvSpPr>
          <p:spPr>
            <a:xfrm>
              <a:off x="8249125" y="3994775"/>
              <a:ext cx="51575" cy="16975"/>
            </a:xfrm>
            <a:custGeom>
              <a:rect b="b" l="l" r="r" t="t"/>
              <a:pathLst>
                <a:path extrusionOk="0" fill="none" h="679" w="2063">
                  <a:moveTo>
                    <a:pt x="2062" y="1"/>
                  </a:moveTo>
                  <a:cubicBezTo>
                    <a:pt x="1411" y="326"/>
                    <a:pt x="706" y="570"/>
                    <a:pt x="1" y="679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68"/>
            <p:cNvSpPr/>
            <p:nvPr/>
          </p:nvSpPr>
          <p:spPr>
            <a:xfrm>
              <a:off x="7994175" y="3825250"/>
              <a:ext cx="42750" cy="119375"/>
            </a:xfrm>
            <a:custGeom>
              <a:rect b="b" l="l" r="r" t="t"/>
              <a:pathLst>
                <a:path extrusionOk="0" fill="none" h="4775" w="1710">
                  <a:moveTo>
                    <a:pt x="272" y="1"/>
                  </a:moveTo>
                  <a:cubicBezTo>
                    <a:pt x="0" y="1683"/>
                    <a:pt x="543" y="3527"/>
                    <a:pt x="1709" y="4775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68"/>
            <p:cNvSpPr/>
            <p:nvPr/>
          </p:nvSpPr>
          <p:spPr>
            <a:xfrm>
              <a:off x="8062650" y="3585700"/>
              <a:ext cx="259075" cy="193600"/>
            </a:xfrm>
            <a:custGeom>
              <a:rect b="b" l="l" r="r" t="t"/>
              <a:pathLst>
                <a:path extrusionOk="0" h="7744" w="10363">
                  <a:moveTo>
                    <a:pt x="7235" y="0"/>
                  </a:moveTo>
                  <a:cubicBezTo>
                    <a:pt x="6045" y="0"/>
                    <a:pt x="4902" y="232"/>
                    <a:pt x="3825" y="795"/>
                  </a:cubicBezTo>
                  <a:cubicBezTo>
                    <a:pt x="2361" y="1500"/>
                    <a:pt x="1194" y="2721"/>
                    <a:pt x="462" y="4185"/>
                  </a:cubicBezTo>
                  <a:cubicBezTo>
                    <a:pt x="218" y="4619"/>
                    <a:pt x="55" y="5107"/>
                    <a:pt x="28" y="5596"/>
                  </a:cubicBezTo>
                  <a:cubicBezTo>
                    <a:pt x="1" y="6111"/>
                    <a:pt x="109" y="6626"/>
                    <a:pt x="408" y="7006"/>
                  </a:cubicBezTo>
                  <a:cubicBezTo>
                    <a:pt x="733" y="7440"/>
                    <a:pt x="1303" y="7684"/>
                    <a:pt x="1900" y="7738"/>
                  </a:cubicBezTo>
                  <a:cubicBezTo>
                    <a:pt x="1971" y="7742"/>
                    <a:pt x="2042" y="7744"/>
                    <a:pt x="2113" y="7744"/>
                  </a:cubicBezTo>
                  <a:cubicBezTo>
                    <a:pt x="2611" y="7744"/>
                    <a:pt x="3107" y="7660"/>
                    <a:pt x="3581" y="7494"/>
                  </a:cubicBezTo>
                  <a:cubicBezTo>
                    <a:pt x="5344" y="7006"/>
                    <a:pt x="6999" y="6138"/>
                    <a:pt x="8464" y="4999"/>
                  </a:cubicBezTo>
                  <a:cubicBezTo>
                    <a:pt x="9006" y="4592"/>
                    <a:pt x="9521" y="4104"/>
                    <a:pt x="9874" y="3507"/>
                  </a:cubicBezTo>
                  <a:cubicBezTo>
                    <a:pt x="10199" y="2938"/>
                    <a:pt x="10362" y="2178"/>
                    <a:pt x="10172" y="1527"/>
                  </a:cubicBezTo>
                  <a:cubicBezTo>
                    <a:pt x="9820" y="442"/>
                    <a:pt x="8653" y="35"/>
                    <a:pt x="7623" y="8"/>
                  </a:cubicBezTo>
                  <a:cubicBezTo>
                    <a:pt x="7493" y="3"/>
                    <a:pt x="7364" y="0"/>
                    <a:pt x="7235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9" name="Google Shape;1399;p68"/>
          <p:cNvGrpSpPr/>
          <p:nvPr/>
        </p:nvGrpSpPr>
        <p:grpSpPr>
          <a:xfrm>
            <a:off x="1395975" y="3904875"/>
            <a:ext cx="2312613" cy="867300"/>
            <a:chOff x="1577500" y="3913525"/>
            <a:chExt cx="2312613" cy="867300"/>
          </a:xfrm>
        </p:grpSpPr>
        <p:grpSp>
          <p:nvGrpSpPr>
            <p:cNvPr id="1400" name="Google Shape;1400;p68"/>
            <p:cNvGrpSpPr/>
            <p:nvPr/>
          </p:nvGrpSpPr>
          <p:grpSpPr>
            <a:xfrm>
              <a:off x="3308388" y="3913525"/>
              <a:ext cx="581725" cy="569750"/>
              <a:chOff x="6136175" y="1866925"/>
              <a:chExt cx="581725" cy="569750"/>
            </a:xfrm>
          </p:grpSpPr>
          <p:sp>
            <p:nvSpPr>
              <p:cNvPr id="1401" name="Google Shape;1401;p68"/>
              <p:cNvSpPr/>
              <p:nvPr/>
            </p:nvSpPr>
            <p:spPr>
              <a:xfrm>
                <a:off x="6312500" y="1871900"/>
                <a:ext cx="185125" cy="148125"/>
              </a:xfrm>
              <a:custGeom>
                <a:rect b="b" l="l" r="r" t="t"/>
                <a:pathLst>
                  <a:path extrusionOk="0" h="5925" w="7405">
                    <a:moveTo>
                      <a:pt x="3450" y="1"/>
                    </a:moveTo>
                    <a:cubicBezTo>
                      <a:pt x="2769" y="1"/>
                      <a:pt x="2097" y="141"/>
                      <a:pt x="1519" y="479"/>
                    </a:cubicBezTo>
                    <a:cubicBezTo>
                      <a:pt x="624" y="995"/>
                      <a:pt x="0" y="1971"/>
                      <a:pt x="54" y="3002"/>
                    </a:cubicBezTo>
                    <a:cubicBezTo>
                      <a:pt x="136" y="3843"/>
                      <a:pt x="624" y="4629"/>
                      <a:pt x="1302" y="5118"/>
                    </a:cubicBezTo>
                    <a:cubicBezTo>
                      <a:pt x="2002" y="5653"/>
                      <a:pt x="2842" y="5924"/>
                      <a:pt x="3662" y="5924"/>
                    </a:cubicBezTo>
                    <a:cubicBezTo>
                      <a:pt x="4877" y="5924"/>
                      <a:pt x="6046" y="5329"/>
                      <a:pt x="6645" y="4114"/>
                    </a:cubicBezTo>
                    <a:cubicBezTo>
                      <a:pt x="7405" y="2487"/>
                      <a:pt x="7052" y="968"/>
                      <a:pt x="5289" y="317"/>
                    </a:cubicBezTo>
                    <a:cubicBezTo>
                      <a:pt x="4716" y="121"/>
                      <a:pt x="4079" y="1"/>
                      <a:pt x="34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2" name="Google Shape;1402;p68"/>
              <p:cNvSpPr/>
              <p:nvPr/>
            </p:nvSpPr>
            <p:spPr>
              <a:xfrm>
                <a:off x="6265025" y="1866925"/>
                <a:ext cx="425200" cy="434675"/>
              </a:xfrm>
              <a:custGeom>
                <a:rect b="b" l="l" r="r" t="t"/>
                <a:pathLst>
                  <a:path extrusionOk="0" fill="none" h="17387" w="17008">
                    <a:moveTo>
                      <a:pt x="17007" y="0"/>
                    </a:moveTo>
                    <a:cubicBezTo>
                      <a:pt x="9087" y="2821"/>
                      <a:pt x="2631" y="9439"/>
                      <a:pt x="0" y="17387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3" name="Google Shape;1403;p68"/>
              <p:cNvSpPr/>
              <p:nvPr/>
            </p:nvSpPr>
            <p:spPr>
              <a:xfrm>
                <a:off x="6446075" y="1928625"/>
                <a:ext cx="97000" cy="12900"/>
              </a:xfrm>
              <a:custGeom>
                <a:rect b="b" l="l" r="r" t="t"/>
                <a:pathLst>
                  <a:path extrusionOk="0" fill="none" h="516" w="3880">
                    <a:moveTo>
                      <a:pt x="3879" y="516"/>
                    </a:moveTo>
                    <a:cubicBezTo>
                      <a:pt x="2686" y="218"/>
                      <a:pt x="1221" y="1"/>
                      <a:pt x="1" y="109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4" name="Google Shape;1404;p68"/>
              <p:cNvSpPr/>
              <p:nvPr/>
            </p:nvSpPr>
            <p:spPr>
              <a:xfrm>
                <a:off x="6590500" y="1917100"/>
                <a:ext cx="35975" cy="221075"/>
              </a:xfrm>
              <a:custGeom>
                <a:rect b="b" l="l" r="r" t="t"/>
                <a:pathLst>
                  <a:path extrusionOk="0" fill="none" h="8843" w="1439">
                    <a:moveTo>
                      <a:pt x="1" y="0"/>
                    </a:moveTo>
                    <a:cubicBezTo>
                      <a:pt x="1032" y="2821"/>
                      <a:pt x="1438" y="5859"/>
                      <a:pt x="1113" y="884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5" name="Google Shape;1405;p68"/>
              <p:cNvSpPr/>
              <p:nvPr/>
            </p:nvSpPr>
            <p:spPr>
              <a:xfrm>
                <a:off x="6371475" y="2109675"/>
                <a:ext cx="90900" cy="169550"/>
              </a:xfrm>
              <a:custGeom>
                <a:rect b="b" l="l" r="r" t="t"/>
                <a:pathLst>
                  <a:path extrusionOk="0" fill="none" h="6782" w="3636">
                    <a:moveTo>
                      <a:pt x="1" y="1"/>
                    </a:moveTo>
                    <a:cubicBezTo>
                      <a:pt x="1900" y="1818"/>
                      <a:pt x="3147" y="4151"/>
                      <a:pt x="3636" y="6782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6" name="Google Shape;1406;p68"/>
              <p:cNvSpPr/>
              <p:nvPr/>
            </p:nvSpPr>
            <p:spPr>
              <a:xfrm>
                <a:off x="6241300" y="2050000"/>
                <a:ext cx="163425" cy="37325"/>
              </a:xfrm>
              <a:custGeom>
                <a:rect b="b" l="l" r="r" t="t"/>
                <a:pathLst>
                  <a:path extrusionOk="0" fill="none" h="1493" w="6537">
                    <a:moveTo>
                      <a:pt x="6537" y="435"/>
                    </a:moveTo>
                    <a:cubicBezTo>
                      <a:pt x="4286" y="1"/>
                      <a:pt x="1980" y="380"/>
                      <a:pt x="0" y="149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68"/>
              <p:cNvSpPr/>
              <p:nvPr/>
            </p:nvSpPr>
            <p:spPr>
              <a:xfrm>
                <a:off x="6398600" y="1892000"/>
                <a:ext cx="75300" cy="74125"/>
              </a:xfrm>
              <a:custGeom>
                <a:rect b="b" l="l" r="r" t="t"/>
                <a:pathLst>
                  <a:path extrusionOk="0" h="2965" w="3012">
                    <a:moveTo>
                      <a:pt x="1032" y="1"/>
                    </a:moveTo>
                    <a:cubicBezTo>
                      <a:pt x="1167" y="354"/>
                      <a:pt x="1113" y="733"/>
                      <a:pt x="977" y="1032"/>
                    </a:cubicBezTo>
                    <a:cubicBezTo>
                      <a:pt x="760" y="679"/>
                      <a:pt x="408" y="462"/>
                      <a:pt x="28" y="326"/>
                    </a:cubicBezTo>
                    <a:lnTo>
                      <a:pt x="28" y="326"/>
                    </a:lnTo>
                    <a:cubicBezTo>
                      <a:pt x="1" y="543"/>
                      <a:pt x="28" y="815"/>
                      <a:pt x="164" y="1059"/>
                    </a:cubicBezTo>
                    <a:cubicBezTo>
                      <a:pt x="299" y="1276"/>
                      <a:pt x="543" y="1438"/>
                      <a:pt x="787" y="1466"/>
                    </a:cubicBezTo>
                    <a:cubicBezTo>
                      <a:pt x="435" y="1574"/>
                      <a:pt x="136" y="1872"/>
                      <a:pt x="28" y="2225"/>
                    </a:cubicBezTo>
                    <a:cubicBezTo>
                      <a:pt x="163" y="2304"/>
                      <a:pt x="322" y="2345"/>
                      <a:pt x="479" y="2345"/>
                    </a:cubicBezTo>
                    <a:cubicBezTo>
                      <a:pt x="699" y="2345"/>
                      <a:pt x="916" y="2264"/>
                      <a:pt x="1059" y="2089"/>
                    </a:cubicBezTo>
                    <a:cubicBezTo>
                      <a:pt x="1059" y="2361"/>
                      <a:pt x="1194" y="2659"/>
                      <a:pt x="1357" y="2849"/>
                    </a:cubicBezTo>
                    <a:cubicBezTo>
                      <a:pt x="1424" y="2916"/>
                      <a:pt x="1473" y="2964"/>
                      <a:pt x="1548" y="2964"/>
                    </a:cubicBezTo>
                    <a:cubicBezTo>
                      <a:pt x="1564" y="2964"/>
                      <a:pt x="1582" y="2962"/>
                      <a:pt x="1601" y="2957"/>
                    </a:cubicBezTo>
                    <a:cubicBezTo>
                      <a:pt x="1655" y="2930"/>
                      <a:pt x="1710" y="2849"/>
                      <a:pt x="1710" y="2795"/>
                    </a:cubicBezTo>
                    <a:cubicBezTo>
                      <a:pt x="1764" y="2551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78" y="2134"/>
                      <a:pt x="2106" y="2182"/>
                      <a:pt x="2322" y="2182"/>
                    </a:cubicBezTo>
                    <a:cubicBezTo>
                      <a:pt x="2580" y="2182"/>
                      <a:pt x="2820" y="2114"/>
                      <a:pt x="3012" y="1981"/>
                    </a:cubicBezTo>
                    <a:lnTo>
                      <a:pt x="1900" y="1574"/>
                    </a:lnTo>
                    <a:cubicBezTo>
                      <a:pt x="2171" y="1276"/>
                      <a:pt x="2306" y="842"/>
                      <a:pt x="2252" y="435"/>
                    </a:cubicBezTo>
                    <a:lnTo>
                      <a:pt x="2252" y="435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62"/>
                      <a:pt x="1330" y="109"/>
                      <a:pt x="10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8" name="Google Shape;1408;p68"/>
              <p:cNvSpPr/>
              <p:nvPr/>
            </p:nvSpPr>
            <p:spPr>
              <a:xfrm>
                <a:off x="6368775" y="2228175"/>
                <a:ext cx="191250" cy="151600"/>
              </a:xfrm>
              <a:custGeom>
                <a:rect b="b" l="l" r="r" t="t"/>
                <a:pathLst>
                  <a:path extrusionOk="0" h="6064" w="7650">
                    <a:moveTo>
                      <a:pt x="3692" y="1"/>
                    </a:moveTo>
                    <a:cubicBezTo>
                      <a:pt x="2942" y="1"/>
                      <a:pt x="2188" y="168"/>
                      <a:pt x="1546" y="550"/>
                    </a:cubicBezTo>
                    <a:cubicBezTo>
                      <a:pt x="651" y="1092"/>
                      <a:pt x="0" y="2096"/>
                      <a:pt x="109" y="3154"/>
                    </a:cubicBezTo>
                    <a:cubicBezTo>
                      <a:pt x="190" y="4022"/>
                      <a:pt x="760" y="4808"/>
                      <a:pt x="1465" y="5324"/>
                    </a:cubicBezTo>
                    <a:cubicBezTo>
                      <a:pt x="2153" y="5813"/>
                      <a:pt x="2973" y="6063"/>
                      <a:pt x="3776" y="6063"/>
                    </a:cubicBezTo>
                    <a:cubicBezTo>
                      <a:pt x="5063" y="6063"/>
                      <a:pt x="6305" y="5422"/>
                      <a:pt x="6890" y="4103"/>
                    </a:cubicBezTo>
                    <a:cubicBezTo>
                      <a:pt x="7649" y="2394"/>
                      <a:pt x="7188" y="848"/>
                      <a:pt x="5371" y="279"/>
                    </a:cubicBezTo>
                    <a:cubicBezTo>
                      <a:pt x="4850" y="101"/>
                      <a:pt x="4272" y="1"/>
                      <a:pt x="3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9" name="Google Shape;1409;p68"/>
              <p:cNvSpPr/>
              <p:nvPr/>
            </p:nvSpPr>
            <p:spPr>
              <a:xfrm>
                <a:off x="6410825" y="2191050"/>
                <a:ext cx="75275" cy="75300"/>
              </a:xfrm>
              <a:custGeom>
                <a:rect b="b" l="l" r="r" t="t"/>
                <a:pathLst>
                  <a:path extrusionOk="0" h="3012" w="3011">
                    <a:moveTo>
                      <a:pt x="2170" y="0"/>
                    </a:moveTo>
                    <a:lnTo>
                      <a:pt x="2170" y="0"/>
                    </a:lnTo>
                    <a:cubicBezTo>
                      <a:pt x="1980" y="353"/>
                      <a:pt x="1817" y="706"/>
                      <a:pt x="1655" y="1085"/>
                    </a:cubicBezTo>
                    <a:cubicBezTo>
                      <a:pt x="1403" y="783"/>
                      <a:pt x="1011" y="621"/>
                      <a:pt x="631" y="621"/>
                    </a:cubicBezTo>
                    <a:cubicBezTo>
                      <a:pt x="601" y="621"/>
                      <a:pt x="572" y="622"/>
                      <a:pt x="543" y="624"/>
                    </a:cubicBezTo>
                    <a:cubicBezTo>
                      <a:pt x="597" y="868"/>
                      <a:pt x="705" y="1113"/>
                      <a:pt x="841" y="1302"/>
                    </a:cubicBezTo>
                    <a:cubicBezTo>
                      <a:pt x="488" y="1302"/>
                      <a:pt x="136" y="1519"/>
                      <a:pt x="0" y="1818"/>
                    </a:cubicBezTo>
                    <a:cubicBezTo>
                      <a:pt x="102" y="1784"/>
                      <a:pt x="210" y="1768"/>
                      <a:pt x="318" y="1768"/>
                    </a:cubicBezTo>
                    <a:cubicBezTo>
                      <a:pt x="556" y="1768"/>
                      <a:pt x="799" y="1842"/>
                      <a:pt x="1004" y="1953"/>
                    </a:cubicBezTo>
                    <a:cubicBezTo>
                      <a:pt x="678" y="2143"/>
                      <a:pt x="407" y="2469"/>
                      <a:pt x="190" y="2821"/>
                    </a:cubicBezTo>
                    <a:cubicBezTo>
                      <a:pt x="286" y="2853"/>
                      <a:pt x="387" y="2869"/>
                      <a:pt x="488" y="2869"/>
                    </a:cubicBezTo>
                    <a:cubicBezTo>
                      <a:pt x="644" y="2869"/>
                      <a:pt x="802" y="2833"/>
                      <a:pt x="949" y="2767"/>
                    </a:cubicBezTo>
                    <a:cubicBezTo>
                      <a:pt x="1166" y="2631"/>
                      <a:pt x="1356" y="2442"/>
                      <a:pt x="1411" y="2198"/>
                    </a:cubicBezTo>
                    <a:cubicBezTo>
                      <a:pt x="1492" y="2577"/>
                      <a:pt x="1763" y="2876"/>
                      <a:pt x="2089" y="3011"/>
                    </a:cubicBezTo>
                    <a:cubicBezTo>
                      <a:pt x="2333" y="2713"/>
                      <a:pt x="2333" y="2252"/>
                      <a:pt x="2062" y="1981"/>
                    </a:cubicBezTo>
                    <a:lnTo>
                      <a:pt x="2062" y="1981"/>
                    </a:lnTo>
                    <a:cubicBezTo>
                      <a:pt x="2110" y="1990"/>
                      <a:pt x="2158" y="1995"/>
                      <a:pt x="2208" y="1995"/>
                    </a:cubicBezTo>
                    <a:cubicBezTo>
                      <a:pt x="2437" y="1995"/>
                      <a:pt x="2674" y="1897"/>
                      <a:pt x="2875" y="1764"/>
                    </a:cubicBezTo>
                    <a:cubicBezTo>
                      <a:pt x="2929" y="1682"/>
                      <a:pt x="3011" y="1628"/>
                      <a:pt x="2984" y="1547"/>
                    </a:cubicBezTo>
                    <a:cubicBezTo>
                      <a:pt x="2929" y="1492"/>
                      <a:pt x="2875" y="1438"/>
                      <a:pt x="2848" y="1411"/>
                    </a:cubicBezTo>
                    <a:cubicBezTo>
                      <a:pt x="2717" y="1353"/>
                      <a:pt x="2579" y="1326"/>
                      <a:pt x="2441" y="1326"/>
                    </a:cubicBezTo>
                    <a:cubicBezTo>
                      <a:pt x="2321" y="1326"/>
                      <a:pt x="2202" y="1346"/>
                      <a:pt x="2089" y="1384"/>
                    </a:cubicBezTo>
                    <a:cubicBezTo>
                      <a:pt x="2333" y="896"/>
                      <a:pt x="2360" y="407"/>
                      <a:pt x="21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0" name="Google Shape;1410;p68"/>
              <p:cNvSpPr/>
              <p:nvPr/>
            </p:nvSpPr>
            <p:spPr>
              <a:xfrm>
                <a:off x="6517275" y="2068850"/>
                <a:ext cx="200625" cy="173325"/>
              </a:xfrm>
              <a:custGeom>
                <a:rect b="b" l="l" r="r" t="t"/>
                <a:pathLst>
                  <a:path extrusionOk="0" h="6933" w="8025">
                    <a:moveTo>
                      <a:pt x="5046" y="1"/>
                    </a:moveTo>
                    <a:cubicBezTo>
                      <a:pt x="4975" y="1"/>
                      <a:pt x="4902" y="2"/>
                      <a:pt x="4829" y="6"/>
                    </a:cubicBezTo>
                    <a:cubicBezTo>
                      <a:pt x="3391" y="88"/>
                      <a:pt x="1872" y="684"/>
                      <a:pt x="950" y="1823"/>
                    </a:cubicBezTo>
                    <a:cubicBezTo>
                      <a:pt x="245" y="2746"/>
                      <a:pt x="1" y="4021"/>
                      <a:pt x="516" y="5078"/>
                    </a:cubicBezTo>
                    <a:cubicBezTo>
                      <a:pt x="950" y="5973"/>
                      <a:pt x="1845" y="6543"/>
                      <a:pt x="2740" y="6787"/>
                    </a:cubicBezTo>
                    <a:cubicBezTo>
                      <a:pt x="3114" y="6885"/>
                      <a:pt x="3494" y="6932"/>
                      <a:pt x="3869" y="6932"/>
                    </a:cubicBezTo>
                    <a:cubicBezTo>
                      <a:pt x="5884" y="6932"/>
                      <a:pt x="7756" y="5569"/>
                      <a:pt x="7894" y="3397"/>
                    </a:cubicBezTo>
                    <a:cubicBezTo>
                      <a:pt x="8024" y="1433"/>
                      <a:pt x="7018" y="1"/>
                      <a:pt x="504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1" name="Google Shape;1411;p68"/>
              <p:cNvSpPr/>
              <p:nvPr/>
            </p:nvSpPr>
            <p:spPr>
              <a:xfrm>
                <a:off x="6578975" y="2047300"/>
                <a:ext cx="84800" cy="66975"/>
              </a:xfrm>
              <a:custGeom>
                <a:rect b="b" l="l" r="r" t="t"/>
                <a:pathLst>
                  <a:path extrusionOk="0" h="2679" w="3392">
                    <a:moveTo>
                      <a:pt x="2035" y="0"/>
                    </a:moveTo>
                    <a:cubicBezTo>
                      <a:pt x="1872" y="190"/>
                      <a:pt x="1737" y="380"/>
                      <a:pt x="1628" y="624"/>
                    </a:cubicBezTo>
                    <a:cubicBezTo>
                      <a:pt x="1489" y="369"/>
                      <a:pt x="1230" y="173"/>
                      <a:pt x="921" y="173"/>
                    </a:cubicBezTo>
                    <a:cubicBezTo>
                      <a:pt x="868" y="173"/>
                      <a:pt x="815" y="178"/>
                      <a:pt x="760" y="190"/>
                    </a:cubicBezTo>
                    <a:cubicBezTo>
                      <a:pt x="1004" y="407"/>
                      <a:pt x="1167" y="787"/>
                      <a:pt x="1167" y="1139"/>
                    </a:cubicBezTo>
                    <a:cubicBezTo>
                      <a:pt x="846" y="956"/>
                      <a:pt x="506" y="889"/>
                      <a:pt x="179" y="889"/>
                    </a:cubicBezTo>
                    <a:cubicBezTo>
                      <a:pt x="119" y="889"/>
                      <a:pt x="60" y="891"/>
                      <a:pt x="1" y="895"/>
                    </a:cubicBezTo>
                    <a:cubicBezTo>
                      <a:pt x="82" y="1139"/>
                      <a:pt x="245" y="1356"/>
                      <a:pt x="462" y="1492"/>
                    </a:cubicBezTo>
                    <a:cubicBezTo>
                      <a:pt x="591" y="1584"/>
                      <a:pt x="757" y="1639"/>
                      <a:pt x="936" y="1639"/>
                    </a:cubicBezTo>
                    <a:cubicBezTo>
                      <a:pt x="1020" y="1639"/>
                      <a:pt x="1107" y="1627"/>
                      <a:pt x="1194" y="1601"/>
                    </a:cubicBezTo>
                    <a:lnTo>
                      <a:pt x="1194" y="1601"/>
                    </a:lnTo>
                    <a:cubicBezTo>
                      <a:pt x="923" y="1872"/>
                      <a:pt x="787" y="2252"/>
                      <a:pt x="869" y="2631"/>
                    </a:cubicBezTo>
                    <a:cubicBezTo>
                      <a:pt x="899" y="2636"/>
                      <a:pt x="930" y="2638"/>
                      <a:pt x="961" y="2638"/>
                    </a:cubicBezTo>
                    <a:cubicBezTo>
                      <a:pt x="1289" y="2638"/>
                      <a:pt x="1638" y="2386"/>
                      <a:pt x="1737" y="2089"/>
                    </a:cubicBezTo>
                    <a:cubicBezTo>
                      <a:pt x="1872" y="2360"/>
                      <a:pt x="2089" y="2550"/>
                      <a:pt x="2333" y="2658"/>
                    </a:cubicBezTo>
                    <a:cubicBezTo>
                      <a:pt x="2374" y="2672"/>
                      <a:pt x="2422" y="2679"/>
                      <a:pt x="2466" y="2679"/>
                    </a:cubicBezTo>
                    <a:cubicBezTo>
                      <a:pt x="2510" y="2679"/>
                      <a:pt x="2550" y="2672"/>
                      <a:pt x="2578" y="2658"/>
                    </a:cubicBezTo>
                    <a:cubicBezTo>
                      <a:pt x="2605" y="2631"/>
                      <a:pt x="2605" y="2523"/>
                      <a:pt x="2605" y="2441"/>
                    </a:cubicBezTo>
                    <a:cubicBezTo>
                      <a:pt x="2578" y="2224"/>
                      <a:pt x="2442" y="1980"/>
                      <a:pt x="2279" y="1818"/>
                    </a:cubicBezTo>
                    <a:cubicBezTo>
                      <a:pt x="2713" y="1709"/>
                      <a:pt x="3174" y="1465"/>
                      <a:pt x="3391" y="1085"/>
                    </a:cubicBezTo>
                    <a:lnTo>
                      <a:pt x="3391" y="1085"/>
                    </a:lnTo>
                    <a:cubicBezTo>
                      <a:pt x="2984" y="1139"/>
                      <a:pt x="2632" y="1167"/>
                      <a:pt x="2225" y="1194"/>
                    </a:cubicBezTo>
                    <a:cubicBezTo>
                      <a:pt x="2361" y="787"/>
                      <a:pt x="2279" y="353"/>
                      <a:pt x="20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2" name="Google Shape;1412;p68"/>
              <p:cNvSpPr/>
              <p:nvPr/>
            </p:nvSpPr>
            <p:spPr>
              <a:xfrm>
                <a:off x="6136175" y="2029375"/>
                <a:ext cx="191250" cy="152975"/>
              </a:xfrm>
              <a:custGeom>
                <a:rect b="b" l="l" r="r" t="t"/>
                <a:pathLst>
                  <a:path extrusionOk="0" h="6119" w="7650">
                    <a:moveTo>
                      <a:pt x="3317" y="1"/>
                    </a:moveTo>
                    <a:cubicBezTo>
                      <a:pt x="2810" y="1"/>
                      <a:pt x="2310" y="87"/>
                      <a:pt x="1845" y="283"/>
                    </a:cubicBezTo>
                    <a:cubicBezTo>
                      <a:pt x="896" y="690"/>
                      <a:pt x="137" y="1612"/>
                      <a:pt x="55" y="2670"/>
                    </a:cubicBezTo>
                    <a:cubicBezTo>
                      <a:pt x="1" y="3538"/>
                      <a:pt x="462" y="4379"/>
                      <a:pt x="1086" y="5003"/>
                    </a:cubicBezTo>
                    <a:cubicBezTo>
                      <a:pt x="1829" y="5733"/>
                      <a:pt x="2827" y="6119"/>
                      <a:pt x="3808" y="6119"/>
                    </a:cubicBezTo>
                    <a:cubicBezTo>
                      <a:pt x="4902" y="6119"/>
                      <a:pt x="5974" y="5639"/>
                      <a:pt x="6646" y="4623"/>
                    </a:cubicBezTo>
                    <a:cubicBezTo>
                      <a:pt x="7650" y="3077"/>
                      <a:pt x="7460" y="1477"/>
                      <a:pt x="5724" y="582"/>
                    </a:cubicBezTo>
                    <a:cubicBezTo>
                      <a:pt x="4985" y="229"/>
                      <a:pt x="4142" y="1"/>
                      <a:pt x="3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68"/>
              <p:cNvSpPr/>
              <p:nvPr/>
            </p:nvSpPr>
            <p:spPr>
              <a:xfrm>
                <a:off x="6266375" y="2022875"/>
                <a:ext cx="75300" cy="74075"/>
              </a:xfrm>
              <a:custGeom>
                <a:rect b="b" l="l" r="r" t="t"/>
                <a:pathLst>
                  <a:path extrusionOk="0" h="2963" w="3012">
                    <a:moveTo>
                      <a:pt x="1031" y="1"/>
                    </a:moveTo>
                    <a:cubicBezTo>
                      <a:pt x="1167" y="326"/>
                      <a:pt x="1113" y="706"/>
                      <a:pt x="977" y="1004"/>
                    </a:cubicBezTo>
                    <a:cubicBezTo>
                      <a:pt x="760" y="679"/>
                      <a:pt x="408" y="435"/>
                      <a:pt x="28" y="299"/>
                    </a:cubicBezTo>
                    <a:lnTo>
                      <a:pt x="28" y="299"/>
                    </a:lnTo>
                    <a:cubicBezTo>
                      <a:pt x="1" y="543"/>
                      <a:pt x="28" y="814"/>
                      <a:pt x="163" y="1059"/>
                    </a:cubicBezTo>
                    <a:cubicBezTo>
                      <a:pt x="299" y="1248"/>
                      <a:pt x="543" y="1411"/>
                      <a:pt x="787" y="1465"/>
                    </a:cubicBezTo>
                    <a:cubicBezTo>
                      <a:pt x="435" y="1547"/>
                      <a:pt x="136" y="1872"/>
                      <a:pt x="28" y="2198"/>
                    </a:cubicBezTo>
                    <a:cubicBezTo>
                      <a:pt x="161" y="2286"/>
                      <a:pt x="316" y="2330"/>
                      <a:pt x="470" y="2330"/>
                    </a:cubicBezTo>
                    <a:cubicBezTo>
                      <a:pt x="694" y="2330"/>
                      <a:pt x="914" y="2239"/>
                      <a:pt x="1059" y="2062"/>
                    </a:cubicBezTo>
                    <a:cubicBezTo>
                      <a:pt x="1059" y="2333"/>
                      <a:pt x="1194" y="2632"/>
                      <a:pt x="1357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1" y="2957"/>
                    </a:cubicBezTo>
                    <a:cubicBezTo>
                      <a:pt x="1655" y="2903"/>
                      <a:pt x="1710" y="2849"/>
                      <a:pt x="1710" y="2767"/>
                    </a:cubicBezTo>
                    <a:cubicBezTo>
                      <a:pt x="1764" y="2550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69" y="2130"/>
                      <a:pt x="2089" y="2173"/>
                      <a:pt x="2297" y="2173"/>
                    </a:cubicBezTo>
                    <a:cubicBezTo>
                      <a:pt x="2564" y="2173"/>
                      <a:pt x="2813" y="2103"/>
                      <a:pt x="3011" y="1981"/>
                    </a:cubicBezTo>
                    <a:lnTo>
                      <a:pt x="1899" y="1574"/>
                    </a:lnTo>
                    <a:cubicBezTo>
                      <a:pt x="2171" y="1248"/>
                      <a:pt x="2306" y="814"/>
                      <a:pt x="2252" y="408"/>
                    </a:cubicBezTo>
                    <a:lnTo>
                      <a:pt x="2252" y="408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35"/>
                      <a:pt x="1330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4" name="Google Shape;1414;p68"/>
              <p:cNvSpPr/>
              <p:nvPr/>
            </p:nvSpPr>
            <p:spPr>
              <a:xfrm>
                <a:off x="6157200" y="2271325"/>
                <a:ext cx="207525" cy="165350"/>
              </a:xfrm>
              <a:custGeom>
                <a:rect b="b" l="l" r="r" t="t"/>
                <a:pathLst>
                  <a:path extrusionOk="0" h="6614" w="8301">
                    <a:moveTo>
                      <a:pt x="3951" y="0"/>
                    </a:moveTo>
                    <a:cubicBezTo>
                      <a:pt x="3129" y="0"/>
                      <a:pt x="2314" y="187"/>
                      <a:pt x="1628" y="614"/>
                    </a:cubicBezTo>
                    <a:cubicBezTo>
                      <a:pt x="679" y="1211"/>
                      <a:pt x="1" y="2296"/>
                      <a:pt x="109" y="3462"/>
                    </a:cubicBezTo>
                    <a:cubicBezTo>
                      <a:pt x="191" y="4411"/>
                      <a:pt x="814" y="5252"/>
                      <a:pt x="1601" y="5795"/>
                    </a:cubicBezTo>
                    <a:cubicBezTo>
                      <a:pt x="2344" y="6342"/>
                      <a:pt x="3221" y="6614"/>
                      <a:pt x="4081" y="6614"/>
                    </a:cubicBezTo>
                    <a:cubicBezTo>
                      <a:pt x="5479" y="6614"/>
                      <a:pt x="6832" y="5893"/>
                      <a:pt x="7487" y="4466"/>
                    </a:cubicBezTo>
                    <a:cubicBezTo>
                      <a:pt x="8301" y="2648"/>
                      <a:pt x="7840" y="939"/>
                      <a:pt x="5832" y="316"/>
                    </a:cubicBezTo>
                    <a:cubicBezTo>
                      <a:pt x="5238" y="114"/>
                      <a:pt x="4592" y="0"/>
                      <a:pt x="39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5" name="Google Shape;1415;p68"/>
              <p:cNvSpPr/>
              <p:nvPr/>
            </p:nvSpPr>
            <p:spPr>
              <a:xfrm>
                <a:off x="6235875" y="2236475"/>
                <a:ext cx="75275" cy="74075"/>
              </a:xfrm>
              <a:custGeom>
                <a:rect b="b" l="l" r="r" t="t"/>
                <a:pathLst>
                  <a:path extrusionOk="0" h="2963" w="3011">
                    <a:moveTo>
                      <a:pt x="1031" y="1"/>
                    </a:moveTo>
                    <a:lnTo>
                      <a:pt x="1031" y="1"/>
                    </a:lnTo>
                    <a:cubicBezTo>
                      <a:pt x="1166" y="326"/>
                      <a:pt x="1112" y="706"/>
                      <a:pt x="977" y="1004"/>
                    </a:cubicBezTo>
                    <a:cubicBezTo>
                      <a:pt x="760" y="679"/>
                      <a:pt x="407" y="435"/>
                      <a:pt x="27" y="299"/>
                    </a:cubicBezTo>
                    <a:lnTo>
                      <a:pt x="27" y="299"/>
                    </a:lnTo>
                    <a:cubicBezTo>
                      <a:pt x="0" y="543"/>
                      <a:pt x="27" y="814"/>
                      <a:pt x="163" y="1059"/>
                    </a:cubicBezTo>
                    <a:cubicBezTo>
                      <a:pt x="298" y="1248"/>
                      <a:pt x="543" y="1411"/>
                      <a:pt x="787" y="1465"/>
                    </a:cubicBezTo>
                    <a:cubicBezTo>
                      <a:pt x="434" y="1547"/>
                      <a:pt x="136" y="1872"/>
                      <a:pt x="27" y="2198"/>
                    </a:cubicBezTo>
                    <a:cubicBezTo>
                      <a:pt x="160" y="2286"/>
                      <a:pt x="316" y="2330"/>
                      <a:pt x="470" y="2330"/>
                    </a:cubicBezTo>
                    <a:cubicBezTo>
                      <a:pt x="693" y="2330"/>
                      <a:pt x="914" y="2239"/>
                      <a:pt x="1058" y="2062"/>
                    </a:cubicBezTo>
                    <a:cubicBezTo>
                      <a:pt x="1058" y="2333"/>
                      <a:pt x="1194" y="2632"/>
                      <a:pt x="1356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0" y="2957"/>
                    </a:cubicBezTo>
                    <a:cubicBezTo>
                      <a:pt x="1655" y="2903"/>
                      <a:pt x="1709" y="2849"/>
                      <a:pt x="1709" y="2767"/>
                    </a:cubicBezTo>
                    <a:cubicBezTo>
                      <a:pt x="1763" y="2550"/>
                      <a:pt x="1763" y="2279"/>
                      <a:pt x="1655" y="2035"/>
                    </a:cubicBezTo>
                    <a:lnTo>
                      <a:pt x="1655" y="2035"/>
                    </a:lnTo>
                    <a:cubicBezTo>
                      <a:pt x="1857" y="2130"/>
                      <a:pt x="2064" y="2173"/>
                      <a:pt x="2268" y="2173"/>
                    </a:cubicBezTo>
                    <a:cubicBezTo>
                      <a:pt x="2528" y="2173"/>
                      <a:pt x="2782" y="2103"/>
                      <a:pt x="3011" y="1981"/>
                    </a:cubicBezTo>
                    <a:lnTo>
                      <a:pt x="1899" y="1574"/>
                    </a:lnTo>
                    <a:cubicBezTo>
                      <a:pt x="2170" y="1248"/>
                      <a:pt x="2306" y="814"/>
                      <a:pt x="2251" y="408"/>
                    </a:cubicBezTo>
                    <a:lnTo>
                      <a:pt x="2251" y="408"/>
                    </a:lnTo>
                    <a:cubicBezTo>
                      <a:pt x="2007" y="489"/>
                      <a:pt x="1790" y="625"/>
                      <a:pt x="1600" y="787"/>
                    </a:cubicBezTo>
                    <a:cubicBezTo>
                      <a:pt x="1573" y="435"/>
                      <a:pt x="1329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68"/>
              <p:cNvSpPr/>
              <p:nvPr/>
            </p:nvSpPr>
            <p:spPr>
              <a:xfrm>
                <a:off x="6333500" y="1891175"/>
                <a:ext cx="55650" cy="63975"/>
              </a:xfrm>
              <a:custGeom>
                <a:rect b="b" l="l" r="r" t="t"/>
                <a:pathLst>
                  <a:path extrusionOk="0" h="2559" w="2226">
                    <a:moveTo>
                      <a:pt x="1658" y="0"/>
                    </a:moveTo>
                    <a:cubicBezTo>
                      <a:pt x="1249" y="0"/>
                      <a:pt x="791" y="273"/>
                      <a:pt x="516" y="522"/>
                    </a:cubicBezTo>
                    <a:cubicBezTo>
                      <a:pt x="191" y="848"/>
                      <a:pt x="1" y="1309"/>
                      <a:pt x="28" y="1743"/>
                    </a:cubicBezTo>
                    <a:cubicBezTo>
                      <a:pt x="28" y="1905"/>
                      <a:pt x="55" y="2068"/>
                      <a:pt x="164" y="2258"/>
                    </a:cubicBezTo>
                    <a:cubicBezTo>
                      <a:pt x="272" y="2421"/>
                      <a:pt x="408" y="2529"/>
                      <a:pt x="571" y="2556"/>
                    </a:cubicBezTo>
                    <a:cubicBezTo>
                      <a:pt x="590" y="2558"/>
                      <a:pt x="609" y="2559"/>
                      <a:pt x="628" y="2559"/>
                    </a:cubicBezTo>
                    <a:cubicBezTo>
                      <a:pt x="903" y="2559"/>
                      <a:pt x="1154" y="2378"/>
                      <a:pt x="1357" y="2150"/>
                    </a:cubicBezTo>
                    <a:cubicBezTo>
                      <a:pt x="1656" y="1851"/>
                      <a:pt x="1927" y="1471"/>
                      <a:pt x="2062" y="1065"/>
                    </a:cubicBezTo>
                    <a:cubicBezTo>
                      <a:pt x="2171" y="739"/>
                      <a:pt x="2225" y="88"/>
                      <a:pt x="1764" y="7"/>
                    </a:cubicBezTo>
                    <a:cubicBezTo>
                      <a:pt x="1729" y="2"/>
                      <a:pt x="1694" y="0"/>
                      <a:pt x="16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68"/>
              <p:cNvSpPr/>
              <p:nvPr/>
            </p:nvSpPr>
            <p:spPr>
              <a:xfrm>
                <a:off x="6539650" y="2107700"/>
                <a:ext cx="61725" cy="86850"/>
              </a:xfrm>
              <a:custGeom>
                <a:rect b="b" l="l" r="r" t="t"/>
                <a:pathLst>
                  <a:path extrusionOk="0" h="3474" w="2469">
                    <a:moveTo>
                      <a:pt x="1236" y="0"/>
                    </a:moveTo>
                    <a:cubicBezTo>
                      <a:pt x="654" y="0"/>
                      <a:pt x="242" y="728"/>
                      <a:pt x="82" y="1300"/>
                    </a:cubicBezTo>
                    <a:cubicBezTo>
                      <a:pt x="1" y="1734"/>
                      <a:pt x="55" y="2277"/>
                      <a:pt x="272" y="2738"/>
                    </a:cubicBezTo>
                    <a:cubicBezTo>
                      <a:pt x="435" y="3090"/>
                      <a:pt x="706" y="3416"/>
                      <a:pt x="1086" y="3470"/>
                    </a:cubicBezTo>
                    <a:cubicBezTo>
                      <a:pt x="1107" y="3472"/>
                      <a:pt x="1129" y="3473"/>
                      <a:pt x="1150" y="3473"/>
                    </a:cubicBezTo>
                    <a:cubicBezTo>
                      <a:pt x="1423" y="3473"/>
                      <a:pt x="1667" y="3317"/>
                      <a:pt x="1818" y="3090"/>
                    </a:cubicBezTo>
                    <a:cubicBezTo>
                      <a:pt x="1981" y="2846"/>
                      <a:pt x="2089" y="2575"/>
                      <a:pt x="2198" y="2304"/>
                    </a:cubicBezTo>
                    <a:cubicBezTo>
                      <a:pt x="2388" y="1571"/>
                      <a:pt x="2469" y="405"/>
                      <a:pt x="1574" y="80"/>
                    </a:cubicBezTo>
                    <a:cubicBezTo>
                      <a:pt x="1456" y="25"/>
                      <a:pt x="1343" y="0"/>
                      <a:pt x="1236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68"/>
              <p:cNvSpPr/>
              <p:nvPr/>
            </p:nvSpPr>
            <p:spPr>
              <a:xfrm>
                <a:off x="6384375" y="2273650"/>
                <a:ext cx="57650" cy="73325"/>
              </a:xfrm>
              <a:custGeom>
                <a:rect b="b" l="l" r="r" t="t"/>
                <a:pathLst>
                  <a:path extrusionOk="0" h="2933" w="2306">
                    <a:moveTo>
                      <a:pt x="814" y="1"/>
                    </a:moveTo>
                    <a:cubicBezTo>
                      <a:pt x="493" y="1"/>
                      <a:pt x="249" y="204"/>
                      <a:pt x="136" y="657"/>
                    </a:cubicBezTo>
                    <a:cubicBezTo>
                      <a:pt x="0" y="1063"/>
                      <a:pt x="109" y="1470"/>
                      <a:pt x="271" y="1850"/>
                    </a:cubicBezTo>
                    <a:cubicBezTo>
                      <a:pt x="407" y="2175"/>
                      <a:pt x="543" y="2474"/>
                      <a:pt x="814" y="2718"/>
                    </a:cubicBezTo>
                    <a:cubicBezTo>
                      <a:pt x="993" y="2843"/>
                      <a:pt x="1231" y="2933"/>
                      <a:pt x="1457" y="2933"/>
                    </a:cubicBezTo>
                    <a:cubicBezTo>
                      <a:pt x="1575" y="2933"/>
                      <a:pt x="1689" y="2909"/>
                      <a:pt x="1790" y="2854"/>
                    </a:cubicBezTo>
                    <a:cubicBezTo>
                      <a:pt x="2197" y="2664"/>
                      <a:pt x="2306" y="2148"/>
                      <a:pt x="2279" y="1714"/>
                    </a:cubicBezTo>
                    <a:cubicBezTo>
                      <a:pt x="2224" y="982"/>
                      <a:pt x="1926" y="412"/>
                      <a:pt x="1275" y="114"/>
                    </a:cubicBezTo>
                    <a:cubicBezTo>
                      <a:pt x="1110" y="40"/>
                      <a:pt x="954" y="1"/>
                      <a:pt x="81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68"/>
              <p:cNvSpPr/>
              <p:nvPr/>
            </p:nvSpPr>
            <p:spPr>
              <a:xfrm>
                <a:off x="6180250" y="2294450"/>
                <a:ext cx="52250" cy="62100"/>
              </a:xfrm>
              <a:custGeom>
                <a:rect b="b" l="l" r="r" t="t"/>
                <a:pathLst>
                  <a:path extrusionOk="0" h="2484" w="2090">
                    <a:moveTo>
                      <a:pt x="1330" y="1"/>
                    </a:moveTo>
                    <a:cubicBezTo>
                      <a:pt x="1181" y="1"/>
                      <a:pt x="1032" y="42"/>
                      <a:pt x="896" y="123"/>
                    </a:cubicBezTo>
                    <a:cubicBezTo>
                      <a:pt x="598" y="286"/>
                      <a:pt x="354" y="557"/>
                      <a:pt x="218" y="828"/>
                    </a:cubicBezTo>
                    <a:cubicBezTo>
                      <a:pt x="55" y="1181"/>
                      <a:pt x="1" y="1560"/>
                      <a:pt x="55" y="1913"/>
                    </a:cubicBezTo>
                    <a:cubicBezTo>
                      <a:pt x="82" y="2076"/>
                      <a:pt x="164" y="2266"/>
                      <a:pt x="299" y="2374"/>
                    </a:cubicBezTo>
                    <a:cubicBezTo>
                      <a:pt x="391" y="2451"/>
                      <a:pt x="509" y="2484"/>
                      <a:pt x="637" y="2484"/>
                    </a:cubicBezTo>
                    <a:cubicBezTo>
                      <a:pt x="737" y="2484"/>
                      <a:pt x="844" y="2464"/>
                      <a:pt x="950" y="2428"/>
                    </a:cubicBezTo>
                    <a:cubicBezTo>
                      <a:pt x="1276" y="2320"/>
                      <a:pt x="1574" y="2130"/>
                      <a:pt x="1791" y="1859"/>
                    </a:cubicBezTo>
                    <a:cubicBezTo>
                      <a:pt x="1981" y="1588"/>
                      <a:pt x="2090" y="1208"/>
                      <a:pt x="2090" y="882"/>
                    </a:cubicBezTo>
                    <a:cubicBezTo>
                      <a:pt x="2090" y="584"/>
                      <a:pt x="1981" y="286"/>
                      <a:pt x="1764" y="123"/>
                    </a:cubicBezTo>
                    <a:cubicBezTo>
                      <a:pt x="1628" y="42"/>
                      <a:pt x="1479" y="1"/>
                      <a:pt x="1330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68"/>
              <p:cNvSpPr/>
              <p:nvPr/>
            </p:nvSpPr>
            <p:spPr>
              <a:xfrm>
                <a:off x="6182300" y="2365150"/>
                <a:ext cx="27150" cy="27825"/>
              </a:xfrm>
              <a:custGeom>
                <a:rect b="b" l="l" r="r" t="t"/>
                <a:pathLst>
                  <a:path extrusionOk="0" h="1113" w="1086">
                    <a:moveTo>
                      <a:pt x="411" y="1"/>
                    </a:moveTo>
                    <a:cubicBezTo>
                      <a:pt x="258" y="1"/>
                      <a:pt x="122" y="62"/>
                      <a:pt x="55" y="224"/>
                    </a:cubicBezTo>
                    <a:cubicBezTo>
                      <a:pt x="0" y="306"/>
                      <a:pt x="0" y="414"/>
                      <a:pt x="0" y="523"/>
                    </a:cubicBezTo>
                    <a:cubicBezTo>
                      <a:pt x="0" y="658"/>
                      <a:pt x="55" y="794"/>
                      <a:pt x="136" y="930"/>
                    </a:cubicBezTo>
                    <a:cubicBezTo>
                      <a:pt x="217" y="1052"/>
                      <a:pt x="375" y="1113"/>
                      <a:pt x="529" y="1113"/>
                    </a:cubicBezTo>
                    <a:cubicBezTo>
                      <a:pt x="580" y="1113"/>
                      <a:pt x="631" y="1106"/>
                      <a:pt x="678" y="1092"/>
                    </a:cubicBezTo>
                    <a:cubicBezTo>
                      <a:pt x="895" y="1038"/>
                      <a:pt x="1031" y="848"/>
                      <a:pt x="1058" y="658"/>
                    </a:cubicBezTo>
                    <a:cubicBezTo>
                      <a:pt x="1085" y="441"/>
                      <a:pt x="1004" y="251"/>
                      <a:pt x="868" y="143"/>
                    </a:cubicBezTo>
                    <a:cubicBezTo>
                      <a:pt x="733" y="62"/>
                      <a:pt x="563" y="1"/>
                      <a:pt x="411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68"/>
              <p:cNvSpPr/>
              <p:nvPr/>
            </p:nvSpPr>
            <p:spPr>
              <a:xfrm>
                <a:off x="6167375" y="2042875"/>
                <a:ext cx="86375" cy="46475"/>
              </a:xfrm>
              <a:custGeom>
                <a:rect b="b" l="l" r="r" t="t"/>
                <a:pathLst>
                  <a:path extrusionOk="0" h="1859" w="3455">
                    <a:moveTo>
                      <a:pt x="2058" y="0"/>
                    </a:moveTo>
                    <a:cubicBezTo>
                      <a:pt x="1780" y="0"/>
                      <a:pt x="1514" y="40"/>
                      <a:pt x="1330" y="96"/>
                    </a:cubicBezTo>
                    <a:cubicBezTo>
                      <a:pt x="1004" y="150"/>
                      <a:pt x="733" y="259"/>
                      <a:pt x="516" y="421"/>
                    </a:cubicBezTo>
                    <a:cubicBezTo>
                      <a:pt x="380" y="530"/>
                      <a:pt x="245" y="638"/>
                      <a:pt x="136" y="801"/>
                    </a:cubicBezTo>
                    <a:cubicBezTo>
                      <a:pt x="28" y="937"/>
                      <a:pt x="1" y="1127"/>
                      <a:pt x="55" y="1316"/>
                    </a:cubicBezTo>
                    <a:cubicBezTo>
                      <a:pt x="163" y="1506"/>
                      <a:pt x="380" y="1615"/>
                      <a:pt x="597" y="1669"/>
                    </a:cubicBezTo>
                    <a:cubicBezTo>
                      <a:pt x="950" y="1778"/>
                      <a:pt x="1275" y="1859"/>
                      <a:pt x="1655" y="1859"/>
                    </a:cubicBezTo>
                    <a:cubicBezTo>
                      <a:pt x="2008" y="1859"/>
                      <a:pt x="2333" y="1859"/>
                      <a:pt x="2632" y="1723"/>
                    </a:cubicBezTo>
                    <a:cubicBezTo>
                      <a:pt x="2957" y="1561"/>
                      <a:pt x="3228" y="1316"/>
                      <a:pt x="3283" y="991"/>
                    </a:cubicBezTo>
                    <a:cubicBezTo>
                      <a:pt x="3455" y="226"/>
                      <a:pt x="2723" y="0"/>
                      <a:pt x="20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2" name="Google Shape;1422;p68"/>
              <p:cNvSpPr/>
              <p:nvPr/>
            </p:nvSpPr>
            <p:spPr>
              <a:xfrm>
                <a:off x="6668500" y="2123250"/>
                <a:ext cx="22400" cy="74600"/>
              </a:xfrm>
              <a:custGeom>
                <a:rect b="b" l="l" r="r" t="t"/>
                <a:pathLst>
                  <a:path extrusionOk="0" fill="none" h="2984" w="896">
                    <a:moveTo>
                      <a:pt x="624" y="0"/>
                    </a:moveTo>
                    <a:cubicBezTo>
                      <a:pt x="868" y="488"/>
                      <a:pt x="895" y="1031"/>
                      <a:pt x="814" y="1573"/>
                    </a:cubicBezTo>
                    <a:cubicBezTo>
                      <a:pt x="705" y="2116"/>
                      <a:pt x="407" y="2604"/>
                      <a:pt x="0" y="2984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3" name="Google Shape;1423;p68"/>
              <p:cNvSpPr/>
              <p:nvPr/>
            </p:nvSpPr>
            <p:spPr>
              <a:xfrm>
                <a:off x="6645425" y="2210025"/>
                <a:ext cx="4775" cy="2750"/>
              </a:xfrm>
              <a:custGeom>
                <a:rect b="b" l="l" r="r" t="t"/>
                <a:pathLst>
                  <a:path extrusionOk="0" fill="none" h="110" w="191">
                    <a:moveTo>
                      <a:pt x="191" y="1"/>
                    </a:moveTo>
                    <a:lnTo>
                      <a:pt x="1" y="109"/>
                    </a:ln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68"/>
              <p:cNvSpPr/>
              <p:nvPr/>
            </p:nvSpPr>
            <p:spPr>
              <a:xfrm>
                <a:off x="6204000" y="2120525"/>
                <a:ext cx="76650" cy="37325"/>
              </a:xfrm>
              <a:custGeom>
                <a:rect b="b" l="l" r="r" t="t"/>
                <a:pathLst>
                  <a:path extrusionOk="0" fill="none" h="1493" w="3066">
                    <a:moveTo>
                      <a:pt x="3065" y="1"/>
                    </a:moveTo>
                    <a:cubicBezTo>
                      <a:pt x="2414" y="977"/>
                      <a:pt x="1140" y="1492"/>
                      <a:pt x="0" y="122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68"/>
              <p:cNvSpPr/>
              <p:nvPr/>
            </p:nvSpPr>
            <p:spPr>
              <a:xfrm>
                <a:off x="6356575" y="1978125"/>
                <a:ext cx="48150" cy="27825"/>
              </a:xfrm>
              <a:custGeom>
                <a:rect b="b" l="l" r="r" t="t"/>
                <a:pathLst>
                  <a:path extrusionOk="0" fill="none" h="1113" w="1926">
                    <a:moveTo>
                      <a:pt x="0" y="1"/>
                    </a:moveTo>
                    <a:cubicBezTo>
                      <a:pt x="54" y="407"/>
                      <a:pt x="326" y="814"/>
                      <a:pt x="733" y="950"/>
                    </a:cubicBezTo>
                    <a:cubicBezTo>
                      <a:pt x="1139" y="1113"/>
                      <a:pt x="1628" y="1004"/>
                      <a:pt x="1926" y="73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68"/>
              <p:cNvSpPr/>
              <p:nvPr/>
            </p:nvSpPr>
            <p:spPr>
              <a:xfrm>
                <a:off x="6450150" y="2324625"/>
                <a:ext cx="57650" cy="40725"/>
              </a:xfrm>
              <a:custGeom>
                <a:rect b="b" l="l" r="r" t="t"/>
                <a:pathLst>
                  <a:path extrusionOk="0" fill="none" h="1629" w="2306">
                    <a:moveTo>
                      <a:pt x="0" y="1466"/>
                    </a:moveTo>
                    <a:cubicBezTo>
                      <a:pt x="489" y="1628"/>
                      <a:pt x="1058" y="1574"/>
                      <a:pt x="1492" y="1303"/>
                    </a:cubicBezTo>
                    <a:cubicBezTo>
                      <a:pt x="1953" y="1032"/>
                      <a:pt x="2252" y="543"/>
                      <a:pt x="2306" y="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68"/>
              <p:cNvSpPr/>
              <p:nvPr/>
            </p:nvSpPr>
            <p:spPr>
              <a:xfrm>
                <a:off x="6248075" y="2347700"/>
                <a:ext cx="75300" cy="61050"/>
              </a:xfrm>
              <a:custGeom>
                <a:rect b="b" l="l" r="r" t="t"/>
                <a:pathLst>
                  <a:path extrusionOk="0" fill="none" h="2442" w="3012">
                    <a:moveTo>
                      <a:pt x="0" y="2224"/>
                    </a:moveTo>
                    <a:cubicBezTo>
                      <a:pt x="461" y="2414"/>
                      <a:pt x="1004" y="2441"/>
                      <a:pt x="1519" y="2306"/>
                    </a:cubicBezTo>
                    <a:cubicBezTo>
                      <a:pt x="1980" y="2170"/>
                      <a:pt x="2442" y="1845"/>
                      <a:pt x="2713" y="1411"/>
                    </a:cubicBezTo>
                    <a:cubicBezTo>
                      <a:pt x="2984" y="977"/>
                      <a:pt x="3011" y="434"/>
                      <a:pt x="2767" y="0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8" name="Google Shape;1428;p68"/>
            <p:cNvGrpSpPr/>
            <p:nvPr/>
          </p:nvGrpSpPr>
          <p:grpSpPr>
            <a:xfrm>
              <a:off x="2702850" y="4229625"/>
              <a:ext cx="605550" cy="551200"/>
              <a:chOff x="5782225" y="3227825"/>
              <a:chExt cx="605550" cy="551200"/>
            </a:xfrm>
          </p:grpSpPr>
          <p:sp>
            <p:nvSpPr>
              <p:cNvPr id="1429" name="Google Shape;1429;p68"/>
              <p:cNvSpPr/>
              <p:nvPr/>
            </p:nvSpPr>
            <p:spPr>
              <a:xfrm>
                <a:off x="5782225" y="3227825"/>
                <a:ext cx="605550" cy="551200"/>
              </a:xfrm>
              <a:custGeom>
                <a:rect b="b" l="l" r="r" t="t"/>
                <a:pathLst>
                  <a:path extrusionOk="0" h="22048" w="24222">
                    <a:moveTo>
                      <a:pt x="12911" y="0"/>
                    </a:moveTo>
                    <a:cubicBezTo>
                      <a:pt x="10095" y="0"/>
                      <a:pt x="7203" y="971"/>
                      <a:pt x="4883" y="2714"/>
                    </a:cubicBezTo>
                    <a:cubicBezTo>
                      <a:pt x="3445" y="3880"/>
                      <a:pt x="2252" y="5399"/>
                      <a:pt x="1546" y="7108"/>
                    </a:cubicBezTo>
                    <a:cubicBezTo>
                      <a:pt x="0" y="10878"/>
                      <a:pt x="895" y="15435"/>
                      <a:pt x="3608" y="18419"/>
                    </a:cubicBezTo>
                    <a:cubicBezTo>
                      <a:pt x="5722" y="20744"/>
                      <a:pt x="8873" y="22048"/>
                      <a:pt x="12036" y="22048"/>
                    </a:cubicBezTo>
                    <a:cubicBezTo>
                      <a:pt x="12931" y="22048"/>
                      <a:pt x="13828" y="21943"/>
                      <a:pt x="14701" y="21728"/>
                    </a:cubicBezTo>
                    <a:cubicBezTo>
                      <a:pt x="17007" y="21131"/>
                      <a:pt x="19095" y="19856"/>
                      <a:pt x="20614" y="18066"/>
                    </a:cubicBezTo>
                    <a:cubicBezTo>
                      <a:pt x="23734" y="14377"/>
                      <a:pt x="24222" y="8681"/>
                      <a:pt x="21645" y="4613"/>
                    </a:cubicBezTo>
                    <a:cubicBezTo>
                      <a:pt x="19611" y="1420"/>
                      <a:pt x="16317" y="0"/>
                      <a:pt x="12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68"/>
              <p:cNvSpPr/>
              <p:nvPr/>
            </p:nvSpPr>
            <p:spPr>
              <a:xfrm>
                <a:off x="5826300" y="3261875"/>
                <a:ext cx="518775" cy="482075"/>
              </a:xfrm>
              <a:custGeom>
                <a:rect b="b" l="l" r="r" t="t"/>
                <a:pathLst>
                  <a:path extrusionOk="0" h="19283" w="20751">
                    <a:moveTo>
                      <a:pt x="10189" y="1"/>
                    </a:moveTo>
                    <a:cubicBezTo>
                      <a:pt x="9080" y="1"/>
                      <a:pt x="7972" y="177"/>
                      <a:pt x="6917" y="538"/>
                    </a:cubicBezTo>
                    <a:cubicBezTo>
                      <a:pt x="2930" y="1895"/>
                      <a:pt x="0" y="6045"/>
                      <a:pt x="136" y="10276"/>
                    </a:cubicBezTo>
                    <a:cubicBezTo>
                      <a:pt x="335" y="15854"/>
                      <a:pt x="5426" y="19283"/>
                      <a:pt x="10646" y="19283"/>
                    </a:cubicBezTo>
                    <a:cubicBezTo>
                      <a:pt x="11112" y="19283"/>
                      <a:pt x="11579" y="19255"/>
                      <a:pt x="12043" y="19200"/>
                    </a:cubicBezTo>
                    <a:cubicBezTo>
                      <a:pt x="13644" y="19010"/>
                      <a:pt x="15244" y="18386"/>
                      <a:pt x="16519" y="17409"/>
                    </a:cubicBezTo>
                    <a:cubicBezTo>
                      <a:pt x="19367" y="15240"/>
                      <a:pt x="20750" y="11361"/>
                      <a:pt x="20018" y="7862"/>
                    </a:cubicBezTo>
                    <a:cubicBezTo>
                      <a:pt x="19258" y="4390"/>
                      <a:pt x="16492" y="1406"/>
                      <a:pt x="13074" y="403"/>
                    </a:cubicBezTo>
                    <a:cubicBezTo>
                      <a:pt x="12136" y="137"/>
                      <a:pt x="11162" y="1"/>
                      <a:pt x="101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68"/>
              <p:cNvSpPr/>
              <p:nvPr/>
            </p:nvSpPr>
            <p:spPr>
              <a:xfrm>
                <a:off x="6024975" y="3289775"/>
                <a:ext cx="118700" cy="187725"/>
              </a:xfrm>
              <a:custGeom>
                <a:rect b="b" l="l" r="r" t="t"/>
                <a:pathLst>
                  <a:path extrusionOk="0" h="7509" w="4748">
                    <a:moveTo>
                      <a:pt x="2327" y="1"/>
                    </a:moveTo>
                    <a:cubicBezTo>
                      <a:pt x="1605" y="1"/>
                      <a:pt x="901" y="367"/>
                      <a:pt x="516" y="968"/>
                    </a:cubicBezTo>
                    <a:cubicBezTo>
                      <a:pt x="1" y="1701"/>
                      <a:pt x="55" y="2732"/>
                      <a:pt x="245" y="3627"/>
                    </a:cubicBezTo>
                    <a:cubicBezTo>
                      <a:pt x="407" y="4413"/>
                      <a:pt x="923" y="7370"/>
                      <a:pt x="1899" y="7505"/>
                    </a:cubicBezTo>
                    <a:cubicBezTo>
                      <a:pt x="1920" y="7508"/>
                      <a:pt x="1941" y="7509"/>
                      <a:pt x="1962" y="7509"/>
                    </a:cubicBezTo>
                    <a:cubicBezTo>
                      <a:pt x="2942" y="7509"/>
                      <a:pt x="3858" y="5048"/>
                      <a:pt x="4151" y="4305"/>
                    </a:cubicBezTo>
                    <a:cubicBezTo>
                      <a:pt x="4503" y="3410"/>
                      <a:pt x="4747" y="2379"/>
                      <a:pt x="4395" y="1484"/>
                    </a:cubicBezTo>
                    <a:cubicBezTo>
                      <a:pt x="4123" y="697"/>
                      <a:pt x="3418" y="128"/>
                      <a:pt x="2604" y="19"/>
                    </a:cubicBezTo>
                    <a:cubicBezTo>
                      <a:pt x="2512" y="7"/>
                      <a:pt x="2419" y="1"/>
                      <a:pt x="23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68"/>
              <p:cNvSpPr/>
              <p:nvPr/>
            </p:nvSpPr>
            <p:spPr>
              <a:xfrm>
                <a:off x="6106350" y="3370350"/>
                <a:ext cx="169550" cy="128700"/>
              </a:xfrm>
              <a:custGeom>
                <a:rect b="b" l="l" r="r" t="t"/>
                <a:pathLst>
                  <a:path extrusionOk="0" h="5148" w="6782">
                    <a:moveTo>
                      <a:pt x="5010" y="0"/>
                    </a:moveTo>
                    <a:cubicBezTo>
                      <a:pt x="4583" y="0"/>
                      <a:pt x="4143" y="133"/>
                      <a:pt x="3771" y="295"/>
                    </a:cubicBezTo>
                    <a:cubicBezTo>
                      <a:pt x="3120" y="593"/>
                      <a:pt x="2496" y="973"/>
                      <a:pt x="1953" y="1434"/>
                    </a:cubicBezTo>
                    <a:cubicBezTo>
                      <a:pt x="1248" y="2112"/>
                      <a:pt x="0" y="3577"/>
                      <a:pt x="163" y="4662"/>
                    </a:cubicBezTo>
                    <a:cubicBezTo>
                      <a:pt x="233" y="5020"/>
                      <a:pt x="584" y="5148"/>
                      <a:pt x="1051" y="5148"/>
                    </a:cubicBezTo>
                    <a:cubicBezTo>
                      <a:pt x="2034" y="5148"/>
                      <a:pt x="3528" y="4583"/>
                      <a:pt x="3988" y="4418"/>
                    </a:cubicBezTo>
                    <a:cubicBezTo>
                      <a:pt x="4910" y="4092"/>
                      <a:pt x="5832" y="3604"/>
                      <a:pt x="6293" y="2763"/>
                    </a:cubicBezTo>
                    <a:cubicBezTo>
                      <a:pt x="6781" y="1950"/>
                      <a:pt x="6673" y="702"/>
                      <a:pt x="5832" y="214"/>
                    </a:cubicBezTo>
                    <a:cubicBezTo>
                      <a:pt x="5581" y="61"/>
                      <a:pt x="5299" y="0"/>
                      <a:pt x="50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68"/>
              <p:cNvSpPr/>
              <p:nvPr/>
            </p:nvSpPr>
            <p:spPr>
              <a:xfrm>
                <a:off x="5885300" y="3341050"/>
                <a:ext cx="157325" cy="152250"/>
              </a:xfrm>
              <a:custGeom>
                <a:rect b="b" l="l" r="r" t="t"/>
                <a:pathLst>
                  <a:path extrusionOk="0" h="6090" w="6293">
                    <a:moveTo>
                      <a:pt x="2643" y="0"/>
                    </a:moveTo>
                    <a:cubicBezTo>
                      <a:pt x="2032" y="0"/>
                      <a:pt x="1452" y="473"/>
                      <a:pt x="977" y="925"/>
                    </a:cubicBezTo>
                    <a:cubicBezTo>
                      <a:pt x="488" y="1386"/>
                      <a:pt x="54" y="1955"/>
                      <a:pt x="27" y="2633"/>
                    </a:cubicBezTo>
                    <a:cubicBezTo>
                      <a:pt x="0" y="3176"/>
                      <a:pt x="271" y="3691"/>
                      <a:pt x="624" y="4071"/>
                    </a:cubicBezTo>
                    <a:cubicBezTo>
                      <a:pt x="1004" y="4451"/>
                      <a:pt x="1492" y="4722"/>
                      <a:pt x="1953" y="4939"/>
                    </a:cubicBezTo>
                    <a:cubicBezTo>
                      <a:pt x="2658" y="5292"/>
                      <a:pt x="3391" y="5563"/>
                      <a:pt x="4123" y="5726"/>
                    </a:cubicBezTo>
                    <a:cubicBezTo>
                      <a:pt x="4549" y="5832"/>
                      <a:pt x="5327" y="6089"/>
                      <a:pt x="5891" y="6089"/>
                    </a:cubicBezTo>
                    <a:cubicBezTo>
                      <a:pt x="6045" y="6089"/>
                      <a:pt x="6182" y="6070"/>
                      <a:pt x="6293" y="6024"/>
                    </a:cubicBezTo>
                    <a:cubicBezTo>
                      <a:pt x="5777" y="4505"/>
                      <a:pt x="4910" y="3013"/>
                      <a:pt x="4231" y="1521"/>
                    </a:cubicBezTo>
                    <a:cubicBezTo>
                      <a:pt x="3933" y="870"/>
                      <a:pt x="3553" y="192"/>
                      <a:pt x="2902" y="30"/>
                    </a:cubicBezTo>
                    <a:cubicBezTo>
                      <a:pt x="2815" y="10"/>
                      <a:pt x="2729" y="0"/>
                      <a:pt x="26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68"/>
              <p:cNvSpPr/>
              <p:nvPr/>
            </p:nvSpPr>
            <p:spPr>
              <a:xfrm>
                <a:off x="5858850" y="3498100"/>
                <a:ext cx="187850" cy="127625"/>
              </a:xfrm>
              <a:custGeom>
                <a:rect b="b" l="l" r="r" t="t"/>
                <a:pathLst>
                  <a:path extrusionOk="0" h="5105" w="7514">
                    <a:moveTo>
                      <a:pt x="1720" y="1"/>
                    </a:moveTo>
                    <a:cubicBezTo>
                      <a:pt x="1317" y="1"/>
                      <a:pt x="924" y="61"/>
                      <a:pt x="597" y="284"/>
                    </a:cubicBezTo>
                    <a:cubicBezTo>
                      <a:pt x="244" y="556"/>
                      <a:pt x="55" y="1044"/>
                      <a:pt x="27" y="1478"/>
                    </a:cubicBezTo>
                    <a:cubicBezTo>
                      <a:pt x="0" y="1939"/>
                      <a:pt x="109" y="2400"/>
                      <a:pt x="190" y="2834"/>
                    </a:cubicBezTo>
                    <a:cubicBezTo>
                      <a:pt x="380" y="3539"/>
                      <a:pt x="570" y="4299"/>
                      <a:pt x="1139" y="4733"/>
                    </a:cubicBezTo>
                    <a:cubicBezTo>
                      <a:pt x="1510" y="5002"/>
                      <a:pt x="1942" y="5104"/>
                      <a:pt x="2392" y="5104"/>
                    </a:cubicBezTo>
                    <a:cubicBezTo>
                      <a:pt x="2668" y="5104"/>
                      <a:pt x="2950" y="5066"/>
                      <a:pt x="3228" y="5004"/>
                    </a:cubicBezTo>
                    <a:cubicBezTo>
                      <a:pt x="4584" y="4706"/>
                      <a:pt x="5751" y="3892"/>
                      <a:pt x="6564" y="2807"/>
                    </a:cubicBezTo>
                    <a:cubicBezTo>
                      <a:pt x="7514" y="1505"/>
                      <a:pt x="6890" y="556"/>
                      <a:pt x="5425" y="393"/>
                    </a:cubicBezTo>
                    <a:cubicBezTo>
                      <a:pt x="4449" y="284"/>
                      <a:pt x="3418" y="203"/>
                      <a:pt x="2414" y="40"/>
                    </a:cubicBezTo>
                    <a:cubicBezTo>
                      <a:pt x="2186" y="20"/>
                      <a:pt x="1951" y="1"/>
                      <a:pt x="17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68"/>
              <p:cNvSpPr/>
              <p:nvPr/>
            </p:nvSpPr>
            <p:spPr>
              <a:xfrm>
                <a:off x="5978200" y="3526075"/>
                <a:ext cx="137675" cy="192925"/>
              </a:xfrm>
              <a:custGeom>
                <a:rect b="b" l="l" r="r" t="t"/>
                <a:pathLst>
                  <a:path extrusionOk="0" h="7717" w="5507">
                    <a:moveTo>
                      <a:pt x="3941" y="0"/>
                    </a:moveTo>
                    <a:cubicBezTo>
                      <a:pt x="3320" y="0"/>
                      <a:pt x="2836" y="1179"/>
                      <a:pt x="2577" y="1579"/>
                    </a:cubicBezTo>
                    <a:cubicBezTo>
                      <a:pt x="1980" y="2502"/>
                      <a:pt x="1383" y="3424"/>
                      <a:pt x="814" y="4319"/>
                    </a:cubicBezTo>
                    <a:cubicBezTo>
                      <a:pt x="407" y="4943"/>
                      <a:pt x="0" y="5675"/>
                      <a:pt x="244" y="6407"/>
                    </a:cubicBezTo>
                    <a:cubicBezTo>
                      <a:pt x="380" y="6814"/>
                      <a:pt x="760" y="7113"/>
                      <a:pt x="1112" y="7275"/>
                    </a:cubicBezTo>
                    <a:cubicBezTo>
                      <a:pt x="1519" y="7438"/>
                      <a:pt x="1926" y="7520"/>
                      <a:pt x="2387" y="7628"/>
                    </a:cubicBezTo>
                    <a:cubicBezTo>
                      <a:pt x="2685" y="7669"/>
                      <a:pt x="2997" y="7716"/>
                      <a:pt x="3302" y="7716"/>
                    </a:cubicBezTo>
                    <a:cubicBezTo>
                      <a:pt x="3608" y="7716"/>
                      <a:pt x="3906" y="7669"/>
                      <a:pt x="4177" y="7520"/>
                    </a:cubicBezTo>
                    <a:cubicBezTo>
                      <a:pt x="4855" y="7140"/>
                      <a:pt x="5154" y="6326"/>
                      <a:pt x="5262" y="5539"/>
                    </a:cubicBezTo>
                    <a:cubicBezTo>
                      <a:pt x="5506" y="3993"/>
                      <a:pt x="5316" y="2366"/>
                      <a:pt x="4774" y="901"/>
                    </a:cubicBezTo>
                    <a:cubicBezTo>
                      <a:pt x="4665" y="603"/>
                      <a:pt x="4503" y="250"/>
                      <a:pt x="4231" y="88"/>
                    </a:cubicBezTo>
                    <a:cubicBezTo>
                      <a:pt x="4132" y="27"/>
                      <a:pt x="4035" y="0"/>
                      <a:pt x="3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68"/>
              <p:cNvSpPr/>
              <p:nvPr/>
            </p:nvSpPr>
            <p:spPr>
              <a:xfrm>
                <a:off x="6109050" y="3506475"/>
                <a:ext cx="179725" cy="173650"/>
              </a:xfrm>
              <a:custGeom>
                <a:rect b="b" l="l" r="r" t="t"/>
                <a:pathLst>
                  <a:path extrusionOk="0" h="6946" w="7189">
                    <a:moveTo>
                      <a:pt x="5684" y="0"/>
                    </a:moveTo>
                    <a:cubicBezTo>
                      <a:pt x="5517" y="0"/>
                      <a:pt x="5347" y="14"/>
                      <a:pt x="5182" y="31"/>
                    </a:cubicBezTo>
                    <a:cubicBezTo>
                      <a:pt x="3690" y="166"/>
                      <a:pt x="2225" y="329"/>
                      <a:pt x="760" y="573"/>
                    </a:cubicBezTo>
                    <a:cubicBezTo>
                      <a:pt x="543" y="600"/>
                      <a:pt x="299" y="682"/>
                      <a:pt x="164" y="844"/>
                    </a:cubicBezTo>
                    <a:cubicBezTo>
                      <a:pt x="1" y="1034"/>
                      <a:pt x="55" y="1360"/>
                      <a:pt x="137" y="1631"/>
                    </a:cubicBezTo>
                    <a:cubicBezTo>
                      <a:pt x="489" y="2879"/>
                      <a:pt x="950" y="4126"/>
                      <a:pt x="1520" y="5320"/>
                    </a:cubicBezTo>
                    <a:cubicBezTo>
                      <a:pt x="1656" y="5591"/>
                      <a:pt x="1791" y="5862"/>
                      <a:pt x="1900" y="6134"/>
                    </a:cubicBezTo>
                    <a:cubicBezTo>
                      <a:pt x="1927" y="6296"/>
                      <a:pt x="1954" y="6513"/>
                      <a:pt x="2035" y="6622"/>
                    </a:cubicBezTo>
                    <a:cubicBezTo>
                      <a:pt x="2152" y="6870"/>
                      <a:pt x="2386" y="6945"/>
                      <a:pt x="2641" y="6945"/>
                    </a:cubicBezTo>
                    <a:cubicBezTo>
                      <a:pt x="2860" y="6945"/>
                      <a:pt x="3095" y="6889"/>
                      <a:pt x="3283" y="6839"/>
                    </a:cubicBezTo>
                    <a:cubicBezTo>
                      <a:pt x="4476" y="6513"/>
                      <a:pt x="5507" y="5754"/>
                      <a:pt x="6185" y="4750"/>
                    </a:cubicBezTo>
                    <a:cubicBezTo>
                      <a:pt x="6863" y="3720"/>
                      <a:pt x="7189" y="2472"/>
                      <a:pt x="6999" y="1251"/>
                    </a:cubicBezTo>
                    <a:cubicBezTo>
                      <a:pt x="6972" y="926"/>
                      <a:pt x="6918" y="600"/>
                      <a:pt x="6673" y="356"/>
                    </a:cubicBezTo>
                    <a:cubicBezTo>
                      <a:pt x="6428" y="73"/>
                      <a:pt x="6065" y="0"/>
                      <a:pt x="5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68"/>
              <p:cNvSpPr/>
              <p:nvPr/>
            </p:nvSpPr>
            <p:spPr>
              <a:xfrm>
                <a:off x="5885975" y="3343800"/>
                <a:ext cx="156650" cy="149900"/>
              </a:xfrm>
              <a:custGeom>
                <a:rect b="b" l="l" r="r" t="t"/>
                <a:pathLst>
                  <a:path extrusionOk="0" h="5996" w="6266">
                    <a:moveTo>
                      <a:pt x="2170" y="1"/>
                    </a:moveTo>
                    <a:cubicBezTo>
                      <a:pt x="2034" y="28"/>
                      <a:pt x="1926" y="82"/>
                      <a:pt x="1790" y="164"/>
                    </a:cubicBezTo>
                    <a:cubicBezTo>
                      <a:pt x="2550" y="1574"/>
                      <a:pt x="3391" y="2903"/>
                      <a:pt x="4367" y="4124"/>
                    </a:cubicBezTo>
                    <a:cubicBezTo>
                      <a:pt x="3174" y="3066"/>
                      <a:pt x="2007" y="2035"/>
                      <a:pt x="841" y="896"/>
                    </a:cubicBezTo>
                    <a:cubicBezTo>
                      <a:pt x="733" y="1005"/>
                      <a:pt x="678" y="1113"/>
                      <a:pt x="570" y="1194"/>
                    </a:cubicBezTo>
                    <a:cubicBezTo>
                      <a:pt x="2034" y="2605"/>
                      <a:pt x="3526" y="3961"/>
                      <a:pt x="5045" y="5236"/>
                    </a:cubicBezTo>
                    <a:cubicBezTo>
                      <a:pt x="3282" y="4449"/>
                      <a:pt x="1601" y="3554"/>
                      <a:pt x="0" y="2496"/>
                    </a:cubicBezTo>
                    <a:lnTo>
                      <a:pt x="0" y="2551"/>
                    </a:lnTo>
                    <a:cubicBezTo>
                      <a:pt x="0" y="2740"/>
                      <a:pt x="0" y="2876"/>
                      <a:pt x="54" y="3012"/>
                    </a:cubicBezTo>
                    <a:cubicBezTo>
                      <a:pt x="1899" y="4178"/>
                      <a:pt x="3825" y="5182"/>
                      <a:pt x="5859" y="5995"/>
                    </a:cubicBezTo>
                    <a:cubicBezTo>
                      <a:pt x="6022" y="5995"/>
                      <a:pt x="6157" y="5968"/>
                      <a:pt x="6266" y="5914"/>
                    </a:cubicBezTo>
                    <a:cubicBezTo>
                      <a:pt x="6239" y="5778"/>
                      <a:pt x="6157" y="5616"/>
                      <a:pt x="6103" y="5480"/>
                    </a:cubicBezTo>
                    <a:cubicBezTo>
                      <a:pt x="4530" y="3825"/>
                      <a:pt x="3228" y="1981"/>
                      <a:pt x="2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68"/>
              <p:cNvSpPr/>
              <p:nvPr/>
            </p:nvSpPr>
            <p:spPr>
              <a:xfrm>
                <a:off x="5859525" y="3514025"/>
                <a:ext cx="174975" cy="94950"/>
              </a:xfrm>
              <a:custGeom>
                <a:rect b="b" l="l" r="r" t="t"/>
                <a:pathLst>
                  <a:path extrusionOk="0" h="3798" w="6999">
                    <a:moveTo>
                      <a:pt x="272" y="0"/>
                    </a:moveTo>
                    <a:lnTo>
                      <a:pt x="82" y="407"/>
                    </a:lnTo>
                    <a:cubicBezTo>
                      <a:pt x="309" y="404"/>
                      <a:pt x="536" y="402"/>
                      <a:pt x="763" y="402"/>
                    </a:cubicBezTo>
                    <a:cubicBezTo>
                      <a:pt x="2435" y="402"/>
                      <a:pt x="4106" y="494"/>
                      <a:pt x="5778" y="732"/>
                    </a:cubicBezTo>
                    <a:cubicBezTo>
                      <a:pt x="3879" y="1112"/>
                      <a:pt x="1926" y="1410"/>
                      <a:pt x="0" y="1627"/>
                    </a:cubicBezTo>
                    <a:cubicBezTo>
                      <a:pt x="28" y="1763"/>
                      <a:pt x="28" y="1899"/>
                      <a:pt x="82" y="2034"/>
                    </a:cubicBezTo>
                    <a:cubicBezTo>
                      <a:pt x="2008" y="1790"/>
                      <a:pt x="3933" y="1519"/>
                      <a:pt x="5859" y="1139"/>
                    </a:cubicBezTo>
                    <a:lnTo>
                      <a:pt x="5859" y="1139"/>
                    </a:lnTo>
                    <a:cubicBezTo>
                      <a:pt x="4177" y="2061"/>
                      <a:pt x="2387" y="2848"/>
                      <a:pt x="516" y="3445"/>
                    </a:cubicBezTo>
                    <a:cubicBezTo>
                      <a:pt x="651" y="3553"/>
                      <a:pt x="706" y="3662"/>
                      <a:pt x="787" y="3797"/>
                    </a:cubicBezTo>
                    <a:cubicBezTo>
                      <a:pt x="2957" y="3092"/>
                      <a:pt x="5018" y="2143"/>
                      <a:pt x="6998" y="976"/>
                    </a:cubicBezTo>
                    <a:cubicBezTo>
                      <a:pt x="6998" y="814"/>
                      <a:pt x="6917" y="651"/>
                      <a:pt x="6808" y="515"/>
                    </a:cubicBezTo>
                    <a:cubicBezTo>
                      <a:pt x="4639" y="163"/>
                      <a:pt x="2469" y="0"/>
                      <a:pt x="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68"/>
              <p:cNvSpPr/>
              <p:nvPr/>
            </p:nvSpPr>
            <p:spPr>
              <a:xfrm>
                <a:off x="6111775" y="3520800"/>
                <a:ext cx="173625" cy="149875"/>
              </a:xfrm>
              <a:custGeom>
                <a:rect b="b" l="l" r="r" t="t"/>
                <a:pathLst>
                  <a:path extrusionOk="0" h="5995" w="6945">
                    <a:moveTo>
                      <a:pt x="651" y="0"/>
                    </a:moveTo>
                    <a:cubicBezTo>
                      <a:pt x="462" y="27"/>
                      <a:pt x="190" y="54"/>
                      <a:pt x="82" y="271"/>
                    </a:cubicBezTo>
                    <a:cubicBezTo>
                      <a:pt x="55" y="326"/>
                      <a:pt x="0" y="380"/>
                      <a:pt x="0" y="434"/>
                    </a:cubicBezTo>
                    <a:cubicBezTo>
                      <a:pt x="55" y="461"/>
                      <a:pt x="82" y="461"/>
                      <a:pt x="82" y="488"/>
                    </a:cubicBezTo>
                    <a:cubicBezTo>
                      <a:pt x="1411" y="2333"/>
                      <a:pt x="2767" y="4177"/>
                      <a:pt x="4042" y="5995"/>
                    </a:cubicBezTo>
                    <a:cubicBezTo>
                      <a:pt x="4178" y="5940"/>
                      <a:pt x="4286" y="5859"/>
                      <a:pt x="4395" y="5778"/>
                    </a:cubicBezTo>
                    <a:cubicBezTo>
                      <a:pt x="3364" y="4394"/>
                      <a:pt x="2360" y="2984"/>
                      <a:pt x="1330" y="1601"/>
                    </a:cubicBezTo>
                    <a:lnTo>
                      <a:pt x="1330" y="1601"/>
                    </a:lnTo>
                    <a:cubicBezTo>
                      <a:pt x="2713" y="2713"/>
                      <a:pt x="4178" y="3743"/>
                      <a:pt x="5669" y="4747"/>
                    </a:cubicBezTo>
                    <a:cubicBezTo>
                      <a:pt x="5778" y="4638"/>
                      <a:pt x="5859" y="4530"/>
                      <a:pt x="5941" y="4449"/>
                    </a:cubicBezTo>
                    <a:cubicBezTo>
                      <a:pt x="4259" y="3364"/>
                      <a:pt x="2659" y="2143"/>
                      <a:pt x="1113" y="841"/>
                    </a:cubicBezTo>
                    <a:lnTo>
                      <a:pt x="1113" y="841"/>
                    </a:lnTo>
                    <a:cubicBezTo>
                      <a:pt x="2930" y="1628"/>
                      <a:pt x="4747" y="2496"/>
                      <a:pt x="6537" y="3445"/>
                    </a:cubicBezTo>
                    <a:cubicBezTo>
                      <a:pt x="6592" y="3309"/>
                      <a:pt x="6619" y="3228"/>
                      <a:pt x="6673" y="3065"/>
                    </a:cubicBezTo>
                    <a:cubicBezTo>
                      <a:pt x="4910" y="2116"/>
                      <a:pt x="3093" y="1248"/>
                      <a:pt x="1248" y="461"/>
                    </a:cubicBezTo>
                    <a:lnTo>
                      <a:pt x="1248" y="461"/>
                    </a:lnTo>
                    <a:lnTo>
                      <a:pt x="6944" y="1112"/>
                    </a:lnTo>
                    <a:cubicBezTo>
                      <a:pt x="6944" y="977"/>
                      <a:pt x="6890" y="841"/>
                      <a:pt x="6890" y="705"/>
                    </a:cubicBezTo>
                    <a:lnTo>
                      <a:pt x="65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68"/>
              <p:cNvSpPr/>
              <p:nvPr/>
            </p:nvSpPr>
            <p:spPr>
              <a:xfrm>
                <a:off x="6110425" y="3372975"/>
                <a:ext cx="159375" cy="118675"/>
              </a:xfrm>
              <a:custGeom>
                <a:rect b="b" l="l" r="r" t="t"/>
                <a:pathLst>
                  <a:path extrusionOk="0" h="4747" w="6375">
                    <a:moveTo>
                      <a:pt x="5289" y="0"/>
                    </a:moveTo>
                    <a:lnTo>
                      <a:pt x="27" y="4150"/>
                    </a:lnTo>
                    <a:cubicBezTo>
                      <a:pt x="0" y="4286"/>
                      <a:pt x="0" y="4421"/>
                      <a:pt x="27" y="4557"/>
                    </a:cubicBezTo>
                    <a:cubicBezTo>
                      <a:pt x="27" y="4611"/>
                      <a:pt x="54" y="4693"/>
                      <a:pt x="109" y="4747"/>
                    </a:cubicBezTo>
                    <a:cubicBezTo>
                      <a:pt x="163" y="4720"/>
                      <a:pt x="244" y="4666"/>
                      <a:pt x="353" y="4611"/>
                    </a:cubicBezTo>
                    <a:lnTo>
                      <a:pt x="6103" y="2767"/>
                    </a:lnTo>
                    <a:cubicBezTo>
                      <a:pt x="6103" y="2713"/>
                      <a:pt x="6130" y="2713"/>
                      <a:pt x="6130" y="2686"/>
                    </a:cubicBezTo>
                    <a:cubicBezTo>
                      <a:pt x="6212" y="2550"/>
                      <a:pt x="6266" y="2414"/>
                      <a:pt x="6320" y="2279"/>
                    </a:cubicBezTo>
                    <a:lnTo>
                      <a:pt x="6320" y="2279"/>
                    </a:lnTo>
                    <a:lnTo>
                      <a:pt x="1845" y="3743"/>
                    </a:lnTo>
                    <a:cubicBezTo>
                      <a:pt x="3336" y="2848"/>
                      <a:pt x="4855" y="2007"/>
                      <a:pt x="6374" y="1167"/>
                    </a:cubicBezTo>
                    <a:cubicBezTo>
                      <a:pt x="6347" y="1031"/>
                      <a:pt x="6320" y="895"/>
                      <a:pt x="6239" y="787"/>
                    </a:cubicBezTo>
                    <a:cubicBezTo>
                      <a:pt x="4693" y="1628"/>
                      <a:pt x="3119" y="2523"/>
                      <a:pt x="1601" y="3445"/>
                    </a:cubicBezTo>
                    <a:lnTo>
                      <a:pt x="5696" y="190"/>
                    </a:lnTo>
                    <a:lnTo>
                      <a:pt x="5669" y="136"/>
                    </a:lnTo>
                    <a:cubicBezTo>
                      <a:pt x="5533" y="82"/>
                      <a:pt x="5425" y="27"/>
                      <a:pt x="52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68"/>
              <p:cNvSpPr/>
              <p:nvPr/>
            </p:nvSpPr>
            <p:spPr>
              <a:xfrm>
                <a:off x="5997175" y="3525100"/>
                <a:ext cx="92250" cy="191700"/>
              </a:xfrm>
              <a:custGeom>
                <a:rect b="b" l="l" r="r" t="t"/>
                <a:pathLst>
                  <a:path extrusionOk="0" h="7668" w="3690">
                    <a:moveTo>
                      <a:pt x="3144" y="1"/>
                    </a:moveTo>
                    <a:cubicBezTo>
                      <a:pt x="3059" y="1"/>
                      <a:pt x="2978" y="20"/>
                      <a:pt x="2903" y="45"/>
                    </a:cubicBezTo>
                    <a:cubicBezTo>
                      <a:pt x="2035" y="2432"/>
                      <a:pt x="1031" y="4765"/>
                      <a:pt x="1" y="7043"/>
                    </a:cubicBezTo>
                    <a:cubicBezTo>
                      <a:pt x="82" y="7125"/>
                      <a:pt x="218" y="7206"/>
                      <a:pt x="326" y="7260"/>
                    </a:cubicBezTo>
                    <a:cubicBezTo>
                      <a:pt x="1275" y="5280"/>
                      <a:pt x="2170" y="3246"/>
                      <a:pt x="2930" y="1184"/>
                    </a:cubicBezTo>
                    <a:lnTo>
                      <a:pt x="2930" y="1184"/>
                    </a:lnTo>
                    <a:lnTo>
                      <a:pt x="1519" y="7613"/>
                    </a:lnTo>
                    <a:lnTo>
                      <a:pt x="1574" y="7613"/>
                    </a:lnTo>
                    <a:cubicBezTo>
                      <a:pt x="1682" y="7667"/>
                      <a:pt x="1791" y="7667"/>
                      <a:pt x="1899" y="7667"/>
                    </a:cubicBezTo>
                    <a:lnTo>
                      <a:pt x="3255" y="1483"/>
                    </a:lnTo>
                    <a:lnTo>
                      <a:pt x="3066" y="7613"/>
                    </a:lnTo>
                    <a:cubicBezTo>
                      <a:pt x="3174" y="7586"/>
                      <a:pt x="3310" y="7559"/>
                      <a:pt x="3418" y="7477"/>
                    </a:cubicBezTo>
                    <a:cubicBezTo>
                      <a:pt x="3445" y="7477"/>
                      <a:pt x="3445" y="7450"/>
                      <a:pt x="3472" y="7450"/>
                    </a:cubicBezTo>
                    <a:lnTo>
                      <a:pt x="3689" y="289"/>
                    </a:lnTo>
                    <a:cubicBezTo>
                      <a:pt x="3608" y="235"/>
                      <a:pt x="3554" y="127"/>
                      <a:pt x="3445" y="99"/>
                    </a:cubicBezTo>
                    <a:cubicBezTo>
                      <a:pt x="3343" y="27"/>
                      <a:pt x="3241" y="1"/>
                      <a:pt x="3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2" name="Google Shape;1442;p68"/>
              <p:cNvSpPr/>
              <p:nvPr/>
            </p:nvSpPr>
            <p:spPr>
              <a:xfrm>
                <a:off x="6038550" y="3288200"/>
                <a:ext cx="85450" cy="188550"/>
              </a:xfrm>
              <a:custGeom>
                <a:rect b="b" l="l" r="r" t="t"/>
                <a:pathLst>
                  <a:path extrusionOk="0" h="7542" w="3418">
                    <a:moveTo>
                      <a:pt x="1790" y="1"/>
                    </a:moveTo>
                    <a:cubicBezTo>
                      <a:pt x="1655" y="1"/>
                      <a:pt x="1519" y="1"/>
                      <a:pt x="1383" y="55"/>
                    </a:cubicBezTo>
                    <a:lnTo>
                      <a:pt x="1248" y="6239"/>
                    </a:lnTo>
                    <a:cubicBezTo>
                      <a:pt x="841" y="4395"/>
                      <a:pt x="515" y="2442"/>
                      <a:pt x="326" y="543"/>
                    </a:cubicBezTo>
                    <a:cubicBezTo>
                      <a:pt x="190" y="733"/>
                      <a:pt x="109" y="814"/>
                      <a:pt x="0" y="977"/>
                    </a:cubicBezTo>
                    <a:cubicBezTo>
                      <a:pt x="244" y="3147"/>
                      <a:pt x="597" y="5344"/>
                      <a:pt x="1139" y="7460"/>
                    </a:cubicBezTo>
                    <a:cubicBezTo>
                      <a:pt x="1221" y="7514"/>
                      <a:pt x="1275" y="7541"/>
                      <a:pt x="1383" y="7541"/>
                    </a:cubicBezTo>
                    <a:cubicBezTo>
                      <a:pt x="1492" y="7541"/>
                      <a:pt x="1600" y="7541"/>
                      <a:pt x="1655" y="7487"/>
                    </a:cubicBezTo>
                    <a:lnTo>
                      <a:pt x="1655" y="7324"/>
                    </a:lnTo>
                    <a:cubicBezTo>
                      <a:pt x="2414" y="5181"/>
                      <a:pt x="2984" y="2984"/>
                      <a:pt x="3418" y="760"/>
                    </a:cubicBezTo>
                    <a:cubicBezTo>
                      <a:pt x="3309" y="652"/>
                      <a:pt x="3174" y="543"/>
                      <a:pt x="3092" y="462"/>
                    </a:cubicBezTo>
                    <a:cubicBezTo>
                      <a:pt x="2740" y="2306"/>
                      <a:pt x="2278" y="4178"/>
                      <a:pt x="1682" y="5968"/>
                    </a:cubicBezTo>
                    <a:lnTo>
                      <a:pt x="17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3" name="Google Shape;1443;p68"/>
              <p:cNvSpPr/>
              <p:nvPr/>
            </p:nvSpPr>
            <p:spPr>
              <a:xfrm>
                <a:off x="6250100" y="3295675"/>
                <a:ext cx="93600" cy="162750"/>
              </a:xfrm>
              <a:custGeom>
                <a:rect b="b" l="l" r="r" t="t"/>
                <a:pathLst>
                  <a:path extrusionOk="0" fill="none" h="6510" w="3744">
                    <a:moveTo>
                      <a:pt x="1" y="0"/>
                    </a:moveTo>
                    <a:cubicBezTo>
                      <a:pt x="2116" y="1492"/>
                      <a:pt x="3527" y="3960"/>
                      <a:pt x="3744" y="6510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4" name="Google Shape;1444;p68"/>
              <p:cNvSpPr/>
              <p:nvPr/>
            </p:nvSpPr>
            <p:spPr>
              <a:xfrm>
                <a:off x="6099575" y="3676075"/>
                <a:ext cx="149200" cy="54275"/>
              </a:xfrm>
              <a:custGeom>
                <a:rect b="b" l="l" r="r" t="t"/>
                <a:pathLst>
                  <a:path extrusionOk="0" fill="none" h="2171" w="5968">
                    <a:moveTo>
                      <a:pt x="0" y="2171"/>
                    </a:moveTo>
                    <a:cubicBezTo>
                      <a:pt x="2170" y="2171"/>
                      <a:pt x="4313" y="1384"/>
                      <a:pt x="5967" y="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5" name="Google Shape;1445;p68"/>
              <p:cNvSpPr/>
              <p:nvPr/>
            </p:nvSpPr>
            <p:spPr>
              <a:xfrm>
                <a:off x="5862900" y="3313975"/>
                <a:ext cx="145150" cy="204150"/>
              </a:xfrm>
              <a:custGeom>
                <a:rect b="b" l="l" r="r" t="t"/>
                <a:pathLst>
                  <a:path extrusionOk="0" h="8166" w="5806">
                    <a:moveTo>
                      <a:pt x="4629" y="1"/>
                    </a:moveTo>
                    <a:cubicBezTo>
                      <a:pt x="3831" y="1"/>
                      <a:pt x="2974" y="805"/>
                      <a:pt x="2442" y="1248"/>
                    </a:cubicBezTo>
                    <a:cubicBezTo>
                      <a:pt x="1873" y="1764"/>
                      <a:pt x="1357" y="2333"/>
                      <a:pt x="950" y="3011"/>
                    </a:cubicBezTo>
                    <a:cubicBezTo>
                      <a:pt x="543" y="3581"/>
                      <a:pt x="299" y="4232"/>
                      <a:pt x="164" y="4937"/>
                    </a:cubicBezTo>
                    <a:cubicBezTo>
                      <a:pt x="28" y="5615"/>
                      <a:pt x="1" y="6402"/>
                      <a:pt x="299" y="7053"/>
                    </a:cubicBezTo>
                    <a:cubicBezTo>
                      <a:pt x="616" y="7686"/>
                      <a:pt x="1216" y="8166"/>
                      <a:pt x="1923" y="8166"/>
                    </a:cubicBezTo>
                    <a:cubicBezTo>
                      <a:pt x="1942" y="8166"/>
                      <a:pt x="1962" y="8165"/>
                      <a:pt x="1981" y="8165"/>
                    </a:cubicBezTo>
                    <a:cubicBezTo>
                      <a:pt x="2469" y="8138"/>
                      <a:pt x="2930" y="7839"/>
                      <a:pt x="3229" y="7460"/>
                    </a:cubicBezTo>
                    <a:cubicBezTo>
                      <a:pt x="3527" y="7080"/>
                      <a:pt x="3771" y="6646"/>
                      <a:pt x="3961" y="6158"/>
                    </a:cubicBezTo>
                    <a:cubicBezTo>
                      <a:pt x="4368" y="5344"/>
                      <a:pt x="4748" y="4503"/>
                      <a:pt x="5155" y="3689"/>
                    </a:cubicBezTo>
                    <a:cubicBezTo>
                      <a:pt x="5453" y="3011"/>
                      <a:pt x="5806" y="2306"/>
                      <a:pt x="5806" y="1547"/>
                    </a:cubicBezTo>
                    <a:cubicBezTo>
                      <a:pt x="5806" y="1031"/>
                      <a:pt x="5643" y="407"/>
                      <a:pt x="5155" y="136"/>
                    </a:cubicBezTo>
                    <a:cubicBezTo>
                      <a:pt x="4985" y="42"/>
                      <a:pt x="4809" y="1"/>
                      <a:pt x="4629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46" name="Google Shape;1446;p68"/>
            <p:cNvGrpSpPr/>
            <p:nvPr/>
          </p:nvGrpSpPr>
          <p:grpSpPr>
            <a:xfrm>
              <a:off x="1577500" y="4274850"/>
              <a:ext cx="766275" cy="460750"/>
              <a:chOff x="5645250" y="2555175"/>
              <a:chExt cx="766275" cy="460750"/>
            </a:xfrm>
          </p:grpSpPr>
          <p:sp>
            <p:nvSpPr>
              <p:cNvPr id="1447" name="Google Shape;1447;p68"/>
              <p:cNvSpPr/>
              <p:nvPr/>
            </p:nvSpPr>
            <p:spPr>
              <a:xfrm>
                <a:off x="5645250" y="2555175"/>
                <a:ext cx="766275" cy="460750"/>
              </a:xfrm>
              <a:custGeom>
                <a:rect b="b" l="l" r="r" t="t"/>
                <a:pathLst>
                  <a:path extrusionOk="0" h="18430" w="30651">
                    <a:moveTo>
                      <a:pt x="30650" y="1"/>
                    </a:moveTo>
                    <a:lnTo>
                      <a:pt x="30650" y="1"/>
                    </a:lnTo>
                    <a:cubicBezTo>
                      <a:pt x="20669" y="2849"/>
                      <a:pt x="10199" y="5182"/>
                      <a:pt x="0" y="6863"/>
                    </a:cubicBezTo>
                    <a:cubicBezTo>
                      <a:pt x="1709" y="10823"/>
                      <a:pt x="3689" y="13644"/>
                      <a:pt x="6374" y="15733"/>
                    </a:cubicBezTo>
                    <a:cubicBezTo>
                      <a:pt x="8694" y="17593"/>
                      <a:pt x="11567" y="18429"/>
                      <a:pt x="14497" y="18429"/>
                    </a:cubicBezTo>
                    <a:cubicBezTo>
                      <a:pt x="19857" y="18429"/>
                      <a:pt x="25410" y="15630"/>
                      <a:pt x="28128" y="11176"/>
                    </a:cubicBezTo>
                    <a:cubicBezTo>
                      <a:pt x="30162" y="7867"/>
                      <a:pt x="30379" y="3798"/>
                      <a:pt x="306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8" name="Google Shape;1448;p68"/>
              <p:cNvSpPr/>
              <p:nvPr/>
            </p:nvSpPr>
            <p:spPr>
              <a:xfrm>
                <a:off x="6003150" y="2833725"/>
                <a:ext cx="76775" cy="181925"/>
              </a:xfrm>
              <a:custGeom>
                <a:rect b="b" l="l" r="r" t="t"/>
                <a:pathLst>
                  <a:path extrusionOk="0" h="7277" w="3071">
                    <a:moveTo>
                      <a:pt x="1267" y="0"/>
                    </a:moveTo>
                    <a:cubicBezTo>
                      <a:pt x="673" y="0"/>
                      <a:pt x="1" y="514"/>
                      <a:pt x="114" y="1309"/>
                    </a:cubicBezTo>
                    <a:cubicBezTo>
                      <a:pt x="440" y="3316"/>
                      <a:pt x="738" y="5269"/>
                      <a:pt x="1036" y="7276"/>
                    </a:cubicBezTo>
                    <a:cubicBezTo>
                      <a:pt x="1714" y="7249"/>
                      <a:pt x="2393" y="7168"/>
                      <a:pt x="3071" y="7032"/>
                    </a:cubicBezTo>
                    <a:cubicBezTo>
                      <a:pt x="2745" y="4943"/>
                      <a:pt x="2420" y="2855"/>
                      <a:pt x="2094" y="766"/>
                    </a:cubicBezTo>
                    <a:cubicBezTo>
                      <a:pt x="2029" y="232"/>
                      <a:pt x="1665" y="0"/>
                      <a:pt x="126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9" name="Google Shape;1449;p68"/>
              <p:cNvSpPr/>
              <p:nvPr/>
            </p:nvSpPr>
            <p:spPr>
              <a:xfrm>
                <a:off x="5746950" y="2777325"/>
                <a:ext cx="139300" cy="154225"/>
              </a:xfrm>
              <a:custGeom>
                <a:rect b="b" l="l" r="r" t="t"/>
                <a:pathLst>
                  <a:path extrusionOk="0" h="6169" w="5572">
                    <a:moveTo>
                      <a:pt x="4115" y="1"/>
                    </a:moveTo>
                    <a:cubicBezTo>
                      <a:pt x="3797" y="1"/>
                      <a:pt x="3471" y="131"/>
                      <a:pt x="3229" y="446"/>
                    </a:cubicBezTo>
                    <a:cubicBezTo>
                      <a:pt x="2144" y="1856"/>
                      <a:pt x="1086" y="3294"/>
                      <a:pt x="1" y="4704"/>
                    </a:cubicBezTo>
                    <a:cubicBezTo>
                      <a:pt x="462" y="5219"/>
                      <a:pt x="950" y="5735"/>
                      <a:pt x="1466" y="6169"/>
                    </a:cubicBezTo>
                    <a:cubicBezTo>
                      <a:pt x="2686" y="4623"/>
                      <a:pt x="3852" y="3022"/>
                      <a:pt x="5019" y="1449"/>
                    </a:cubicBezTo>
                    <a:cubicBezTo>
                      <a:pt x="5571" y="725"/>
                      <a:pt x="4866" y="1"/>
                      <a:pt x="41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0" name="Google Shape;1450;p68"/>
              <p:cNvSpPr/>
              <p:nvPr/>
            </p:nvSpPr>
            <p:spPr>
              <a:xfrm>
                <a:off x="6079450" y="2807975"/>
                <a:ext cx="118475" cy="181900"/>
              </a:xfrm>
              <a:custGeom>
                <a:rect b="b" l="l" r="r" t="t"/>
                <a:pathLst>
                  <a:path extrusionOk="0" h="7276" w="4739">
                    <a:moveTo>
                      <a:pt x="1362" y="1"/>
                    </a:moveTo>
                    <a:cubicBezTo>
                      <a:pt x="705" y="1"/>
                      <a:pt x="1" y="746"/>
                      <a:pt x="371" y="1579"/>
                    </a:cubicBezTo>
                    <a:cubicBezTo>
                      <a:pt x="1212" y="3478"/>
                      <a:pt x="2026" y="5377"/>
                      <a:pt x="2867" y="7275"/>
                    </a:cubicBezTo>
                    <a:cubicBezTo>
                      <a:pt x="3518" y="7058"/>
                      <a:pt x="4114" y="6787"/>
                      <a:pt x="4738" y="6462"/>
                    </a:cubicBezTo>
                    <a:cubicBezTo>
                      <a:pt x="3843" y="4509"/>
                      <a:pt x="2975" y="2529"/>
                      <a:pt x="2134" y="549"/>
                    </a:cubicBezTo>
                    <a:cubicBezTo>
                      <a:pt x="1962" y="162"/>
                      <a:pt x="1667" y="1"/>
                      <a:pt x="13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1" name="Google Shape;1451;p68"/>
              <p:cNvSpPr/>
              <p:nvPr/>
            </p:nvSpPr>
            <p:spPr>
              <a:xfrm>
                <a:off x="5683900" y="2751150"/>
                <a:ext cx="116100" cy="96325"/>
              </a:xfrm>
              <a:custGeom>
                <a:rect b="b" l="l" r="r" t="t"/>
                <a:pathLst>
                  <a:path extrusionOk="0" h="3853" w="4644">
                    <a:moveTo>
                      <a:pt x="3057" y="0"/>
                    </a:moveTo>
                    <a:cubicBezTo>
                      <a:pt x="2832" y="0"/>
                      <a:pt x="2599" y="73"/>
                      <a:pt x="2387" y="245"/>
                    </a:cubicBezTo>
                    <a:cubicBezTo>
                      <a:pt x="1601" y="869"/>
                      <a:pt x="787" y="1493"/>
                      <a:pt x="0" y="2144"/>
                    </a:cubicBezTo>
                    <a:cubicBezTo>
                      <a:pt x="353" y="2740"/>
                      <a:pt x="733" y="3310"/>
                      <a:pt x="1085" y="3852"/>
                    </a:cubicBezTo>
                    <a:cubicBezTo>
                      <a:pt x="2007" y="3120"/>
                      <a:pt x="2930" y="2415"/>
                      <a:pt x="3852" y="1655"/>
                    </a:cubicBezTo>
                    <a:cubicBezTo>
                      <a:pt x="4643" y="1013"/>
                      <a:pt x="3899" y="0"/>
                      <a:pt x="305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2" name="Google Shape;1452;p68"/>
              <p:cNvSpPr/>
              <p:nvPr/>
            </p:nvSpPr>
            <p:spPr>
              <a:xfrm>
                <a:off x="5864275" y="2829075"/>
                <a:ext cx="105575" cy="174350"/>
              </a:xfrm>
              <a:custGeom>
                <a:rect b="b" l="l" r="r" t="t"/>
                <a:pathLst>
                  <a:path extrusionOk="0" h="6974" w="4223">
                    <a:moveTo>
                      <a:pt x="2960" y="1"/>
                    </a:moveTo>
                    <a:cubicBezTo>
                      <a:pt x="2544" y="1"/>
                      <a:pt x="2125" y="214"/>
                      <a:pt x="1953" y="708"/>
                    </a:cubicBezTo>
                    <a:cubicBezTo>
                      <a:pt x="1302" y="2580"/>
                      <a:pt x="651" y="4397"/>
                      <a:pt x="0" y="6269"/>
                    </a:cubicBezTo>
                    <a:cubicBezTo>
                      <a:pt x="624" y="6540"/>
                      <a:pt x="1275" y="6784"/>
                      <a:pt x="1953" y="6974"/>
                    </a:cubicBezTo>
                    <a:cubicBezTo>
                      <a:pt x="2631" y="5048"/>
                      <a:pt x="3282" y="3149"/>
                      <a:pt x="3960" y="1251"/>
                    </a:cubicBezTo>
                    <a:cubicBezTo>
                      <a:pt x="4222" y="497"/>
                      <a:pt x="3594" y="1"/>
                      <a:pt x="296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3" name="Google Shape;1453;p68"/>
              <p:cNvSpPr/>
              <p:nvPr/>
            </p:nvSpPr>
            <p:spPr>
              <a:xfrm>
                <a:off x="6250100" y="2625025"/>
                <a:ext cx="156000" cy="52250"/>
              </a:xfrm>
              <a:custGeom>
                <a:rect b="b" l="l" r="r" t="t"/>
                <a:pathLst>
                  <a:path extrusionOk="0" h="2090" w="6240">
                    <a:moveTo>
                      <a:pt x="1330" y="1"/>
                    </a:moveTo>
                    <a:cubicBezTo>
                      <a:pt x="1" y="1"/>
                      <a:pt x="1" y="2035"/>
                      <a:pt x="1330" y="2062"/>
                    </a:cubicBezTo>
                    <a:cubicBezTo>
                      <a:pt x="2903" y="2062"/>
                      <a:pt x="4449" y="2089"/>
                      <a:pt x="6022" y="2089"/>
                    </a:cubicBezTo>
                    <a:cubicBezTo>
                      <a:pt x="6104" y="1411"/>
                      <a:pt x="6185" y="733"/>
                      <a:pt x="6239" y="28"/>
                    </a:cubicBezTo>
                    <a:cubicBezTo>
                      <a:pt x="4585" y="28"/>
                      <a:pt x="2957" y="1"/>
                      <a:pt x="13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4" name="Google Shape;1454;p68"/>
              <p:cNvSpPr/>
              <p:nvPr/>
            </p:nvSpPr>
            <p:spPr>
              <a:xfrm>
                <a:off x="6217275" y="2710225"/>
                <a:ext cx="158300" cy="113500"/>
              </a:xfrm>
              <a:custGeom>
                <a:rect b="b" l="l" r="r" t="t"/>
                <a:pathLst>
                  <a:path extrusionOk="0" h="4540" w="6332">
                    <a:moveTo>
                      <a:pt x="1416" y="0"/>
                    </a:moveTo>
                    <a:cubicBezTo>
                      <a:pt x="571" y="0"/>
                      <a:pt x="0" y="1351"/>
                      <a:pt x="907" y="1963"/>
                    </a:cubicBezTo>
                    <a:cubicBezTo>
                      <a:pt x="2372" y="2967"/>
                      <a:pt x="3890" y="3835"/>
                      <a:pt x="5518" y="4540"/>
                    </a:cubicBezTo>
                    <a:cubicBezTo>
                      <a:pt x="5843" y="3943"/>
                      <a:pt x="6115" y="3319"/>
                      <a:pt x="6332" y="2696"/>
                    </a:cubicBezTo>
                    <a:cubicBezTo>
                      <a:pt x="4813" y="1963"/>
                      <a:pt x="3321" y="1122"/>
                      <a:pt x="1938" y="173"/>
                    </a:cubicBezTo>
                    <a:cubicBezTo>
                      <a:pt x="1759" y="53"/>
                      <a:pt x="1582" y="0"/>
                      <a:pt x="141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5" name="Google Shape;1455;p68"/>
              <p:cNvSpPr/>
              <p:nvPr/>
            </p:nvSpPr>
            <p:spPr>
              <a:xfrm>
                <a:off x="6155375" y="2767575"/>
                <a:ext cx="141550" cy="164650"/>
              </a:xfrm>
              <a:custGeom>
                <a:rect b="b" l="l" r="r" t="t"/>
                <a:pathLst>
                  <a:path extrusionOk="0" h="6586" w="5662">
                    <a:moveTo>
                      <a:pt x="1461" y="1"/>
                    </a:moveTo>
                    <a:cubicBezTo>
                      <a:pt x="728" y="1"/>
                      <a:pt x="1" y="750"/>
                      <a:pt x="535" y="1514"/>
                    </a:cubicBezTo>
                    <a:lnTo>
                      <a:pt x="4115" y="6586"/>
                    </a:lnTo>
                    <a:cubicBezTo>
                      <a:pt x="4631" y="6179"/>
                      <a:pt x="5200" y="5745"/>
                      <a:pt x="5661" y="5230"/>
                    </a:cubicBezTo>
                    <a:cubicBezTo>
                      <a:pt x="4549" y="3684"/>
                      <a:pt x="3437" y="2056"/>
                      <a:pt x="2298" y="456"/>
                    </a:cubicBezTo>
                    <a:cubicBezTo>
                      <a:pt x="2081" y="134"/>
                      <a:pt x="1770" y="1"/>
                      <a:pt x="14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6" name="Google Shape;1456;p68"/>
              <p:cNvSpPr/>
              <p:nvPr/>
            </p:nvSpPr>
            <p:spPr>
              <a:xfrm>
                <a:off x="5685250" y="2568075"/>
                <a:ext cx="680150" cy="374675"/>
              </a:xfrm>
              <a:custGeom>
                <a:rect b="b" l="l" r="r" t="t"/>
                <a:pathLst>
                  <a:path extrusionOk="0" h="14987" w="27206">
                    <a:moveTo>
                      <a:pt x="27206" y="0"/>
                    </a:moveTo>
                    <a:cubicBezTo>
                      <a:pt x="18336" y="2469"/>
                      <a:pt x="9087" y="4530"/>
                      <a:pt x="1" y="6076"/>
                    </a:cubicBezTo>
                    <a:cubicBezTo>
                      <a:pt x="1764" y="9901"/>
                      <a:pt x="5046" y="13047"/>
                      <a:pt x="9087" y="14349"/>
                    </a:cubicBezTo>
                    <a:cubicBezTo>
                      <a:pt x="10432" y="14778"/>
                      <a:pt x="11846" y="14987"/>
                      <a:pt x="13262" y="14987"/>
                    </a:cubicBezTo>
                    <a:cubicBezTo>
                      <a:pt x="17040" y="14987"/>
                      <a:pt x="20829" y="13496"/>
                      <a:pt x="23354" y="10714"/>
                    </a:cubicBezTo>
                    <a:cubicBezTo>
                      <a:pt x="25361" y="8517"/>
                      <a:pt x="26501" y="5696"/>
                      <a:pt x="26989" y="2740"/>
                    </a:cubicBezTo>
                    <a:cubicBezTo>
                      <a:pt x="27152" y="1872"/>
                      <a:pt x="27206" y="923"/>
                      <a:pt x="272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7" name="Google Shape;1457;p68"/>
              <p:cNvSpPr/>
              <p:nvPr/>
            </p:nvSpPr>
            <p:spPr>
              <a:xfrm>
                <a:off x="5695425" y="2572825"/>
                <a:ext cx="659800" cy="356225"/>
              </a:xfrm>
              <a:custGeom>
                <a:rect b="b" l="l" r="r" t="t"/>
                <a:pathLst>
                  <a:path extrusionOk="0" h="14249" w="26392">
                    <a:moveTo>
                      <a:pt x="26202" y="0"/>
                    </a:moveTo>
                    <a:lnTo>
                      <a:pt x="26202" y="0"/>
                    </a:lnTo>
                    <a:cubicBezTo>
                      <a:pt x="17631" y="2360"/>
                      <a:pt x="8707" y="4313"/>
                      <a:pt x="0" y="5805"/>
                    </a:cubicBezTo>
                    <a:cubicBezTo>
                      <a:pt x="1221" y="8354"/>
                      <a:pt x="3147" y="10524"/>
                      <a:pt x="5507" y="12043"/>
                    </a:cubicBezTo>
                    <a:cubicBezTo>
                      <a:pt x="7771" y="13467"/>
                      <a:pt x="10416" y="14248"/>
                      <a:pt x="13046" y="14248"/>
                    </a:cubicBezTo>
                    <a:cubicBezTo>
                      <a:pt x="13472" y="14248"/>
                      <a:pt x="13898" y="14228"/>
                      <a:pt x="14322" y="14186"/>
                    </a:cubicBezTo>
                    <a:cubicBezTo>
                      <a:pt x="18173" y="13806"/>
                      <a:pt x="21754" y="11636"/>
                      <a:pt x="23924" y="8463"/>
                    </a:cubicBezTo>
                    <a:cubicBezTo>
                      <a:pt x="25578" y="6022"/>
                      <a:pt x="26392" y="2957"/>
                      <a:pt x="262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8" name="Google Shape;1458;p68"/>
              <p:cNvSpPr/>
              <p:nvPr/>
            </p:nvSpPr>
            <p:spPr>
              <a:xfrm>
                <a:off x="5978200" y="2689450"/>
                <a:ext cx="14250" cy="27825"/>
              </a:xfrm>
              <a:custGeom>
                <a:rect b="b" l="l" r="r" t="t"/>
                <a:pathLst>
                  <a:path extrusionOk="0" h="1113" w="570">
                    <a:moveTo>
                      <a:pt x="298" y="0"/>
                    </a:moveTo>
                    <a:cubicBezTo>
                      <a:pt x="0" y="0"/>
                      <a:pt x="81" y="733"/>
                      <a:pt x="81" y="868"/>
                    </a:cubicBezTo>
                    <a:cubicBezTo>
                      <a:pt x="81" y="977"/>
                      <a:pt x="109" y="1085"/>
                      <a:pt x="217" y="1113"/>
                    </a:cubicBezTo>
                    <a:cubicBezTo>
                      <a:pt x="271" y="1113"/>
                      <a:pt x="298" y="1085"/>
                      <a:pt x="380" y="1031"/>
                    </a:cubicBezTo>
                    <a:cubicBezTo>
                      <a:pt x="407" y="1004"/>
                      <a:pt x="434" y="950"/>
                      <a:pt x="434" y="868"/>
                    </a:cubicBezTo>
                    <a:cubicBezTo>
                      <a:pt x="488" y="706"/>
                      <a:pt x="570" y="28"/>
                      <a:pt x="2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9" name="Google Shape;1459;p68"/>
              <p:cNvSpPr/>
              <p:nvPr/>
            </p:nvSpPr>
            <p:spPr>
              <a:xfrm>
                <a:off x="5854775" y="2724350"/>
                <a:ext cx="18975" cy="26550"/>
              </a:xfrm>
              <a:custGeom>
                <a:rect b="b" l="l" r="r" t="t"/>
                <a:pathLst>
                  <a:path extrusionOk="0" h="1062" w="759">
                    <a:moveTo>
                      <a:pt x="610" y="0"/>
                    </a:moveTo>
                    <a:cubicBezTo>
                      <a:pt x="577" y="0"/>
                      <a:pt x="537" y="13"/>
                      <a:pt x="489" y="42"/>
                    </a:cubicBezTo>
                    <a:cubicBezTo>
                      <a:pt x="326" y="259"/>
                      <a:pt x="163" y="503"/>
                      <a:pt x="55" y="693"/>
                    </a:cubicBezTo>
                    <a:cubicBezTo>
                      <a:pt x="28" y="802"/>
                      <a:pt x="1" y="937"/>
                      <a:pt x="55" y="991"/>
                    </a:cubicBezTo>
                    <a:cubicBezTo>
                      <a:pt x="72" y="1043"/>
                      <a:pt x="122" y="1062"/>
                      <a:pt x="177" y="1062"/>
                    </a:cubicBezTo>
                    <a:cubicBezTo>
                      <a:pt x="209" y="1062"/>
                      <a:pt x="242" y="1056"/>
                      <a:pt x="272" y="1046"/>
                    </a:cubicBezTo>
                    <a:cubicBezTo>
                      <a:pt x="326" y="991"/>
                      <a:pt x="407" y="964"/>
                      <a:pt x="434" y="910"/>
                    </a:cubicBezTo>
                    <a:cubicBezTo>
                      <a:pt x="570" y="774"/>
                      <a:pt x="679" y="585"/>
                      <a:pt x="706" y="422"/>
                    </a:cubicBezTo>
                    <a:cubicBezTo>
                      <a:pt x="750" y="266"/>
                      <a:pt x="758" y="0"/>
                      <a:pt x="6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0" name="Google Shape;1460;p68"/>
              <p:cNvSpPr/>
              <p:nvPr/>
            </p:nvSpPr>
            <p:spPr>
              <a:xfrm>
                <a:off x="5913775" y="2775825"/>
                <a:ext cx="21050" cy="34350"/>
              </a:xfrm>
              <a:custGeom>
                <a:rect b="b" l="l" r="r" t="t"/>
                <a:pathLst>
                  <a:path extrusionOk="0" h="1374" w="842">
                    <a:moveTo>
                      <a:pt x="497" y="1"/>
                    </a:moveTo>
                    <a:cubicBezTo>
                      <a:pt x="241" y="1"/>
                      <a:pt x="77" y="628"/>
                      <a:pt x="27" y="777"/>
                    </a:cubicBezTo>
                    <a:cubicBezTo>
                      <a:pt x="0" y="912"/>
                      <a:pt x="0" y="1021"/>
                      <a:pt x="27" y="1157"/>
                    </a:cubicBezTo>
                    <a:cubicBezTo>
                      <a:pt x="82" y="1238"/>
                      <a:pt x="163" y="1346"/>
                      <a:pt x="299" y="1374"/>
                    </a:cubicBezTo>
                    <a:cubicBezTo>
                      <a:pt x="407" y="1374"/>
                      <a:pt x="489" y="1346"/>
                      <a:pt x="543" y="1292"/>
                    </a:cubicBezTo>
                    <a:cubicBezTo>
                      <a:pt x="624" y="1211"/>
                      <a:pt x="651" y="1129"/>
                      <a:pt x="678" y="1048"/>
                    </a:cubicBezTo>
                    <a:cubicBezTo>
                      <a:pt x="760" y="831"/>
                      <a:pt x="841" y="153"/>
                      <a:pt x="570" y="17"/>
                    </a:cubicBezTo>
                    <a:cubicBezTo>
                      <a:pt x="545" y="6"/>
                      <a:pt x="52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1" name="Google Shape;1461;p68"/>
              <p:cNvSpPr/>
              <p:nvPr/>
            </p:nvSpPr>
            <p:spPr>
              <a:xfrm>
                <a:off x="6049400" y="2755525"/>
                <a:ext cx="22400" cy="32950"/>
              </a:xfrm>
              <a:custGeom>
                <a:rect b="b" l="l" r="r" t="t"/>
                <a:pathLst>
                  <a:path extrusionOk="0" h="1318" w="896">
                    <a:moveTo>
                      <a:pt x="522" y="0"/>
                    </a:moveTo>
                    <a:cubicBezTo>
                      <a:pt x="495" y="0"/>
                      <a:pt x="466" y="5"/>
                      <a:pt x="434" y="16"/>
                    </a:cubicBezTo>
                    <a:cubicBezTo>
                      <a:pt x="0" y="124"/>
                      <a:pt x="271" y="775"/>
                      <a:pt x="380" y="1046"/>
                    </a:cubicBezTo>
                    <a:cubicBezTo>
                      <a:pt x="407" y="1101"/>
                      <a:pt x="434" y="1182"/>
                      <a:pt x="515" y="1236"/>
                    </a:cubicBezTo>
                    <a:cubicBezTo>
                      <a:pt x="570" y="1318"/>
                      <a:pt x="651" y="1318"/>
                      <a:pt x="760" y="1318"/>
                    </a:cubicBezTo>
                    <a:cubicBezTo>
                      <a:pt x="814" y="1263"/>
                      <a:pt x="841" y="1209"/>
                      <a:pt x="895" y="1128"/>
                    </a:cubicBezTo>
                    <a:lnTo>
                      <a:pt x="895" y="911"/>
                    </a:lnTo>
                    <a:cubicBezTo>
                      <a:pt x="845" y="686"/>
                      <a:pt x="841" y="0"/>
                      <a:pt x="5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2" name="Google Shape;1462;p68"/>
              <p:cNvSpPr/>
              <p:nvPr/>
            </p:nvSpPr>
            <p:spPr>
              <a:xfrm>
                <a:off x="6141600" y="2661525"/>
                <a:ext cx="29200" cy="25525"/>
              </a:xfrm>
              <a:custGeom>
                <a:rect b="b" l="l" r="r" t="t"/>
                <a:pathLst>
                  <a:path extrusionOk="0" h="1021" w="1168">
                    <a:moveTo>
                      <a:pt x="589" y="0"/>
                    </a:moveTo>
                    <a:cubicBezTo>
                      <a:pt x="526" y="0"/>
                      <a:pt x="457" y="26"/>
                      <a:pt x="381" y="87"/>
                    </a:cubicBezTo>
                    <a:cubicBezTo>
                      <a:pt x="1" y="385"/>
                      <a:pt x="543" y="846"/>
                      <a:pt x="815" y="982"/>
                    </a:cubicBezTo>
                    <a:cubicBezTo>
                      <a:pt x="872" y="1001"/>
                      <a:pt x="943" y="1020"/>
                      <a:pt x="999" y="1020"/>
                    </a:cubicBezTo>
                    <a:cubicBezTo>
                      <a:pt x="1022" y="1020"/>
                      <a:pt x="1043" y="1017"/>
                      <a:pt x="1059" y="1009"/>
                    </a:cubicBezTo>
                    <a:cubicBezTo>
                      <a:pt x="1167" y="928"/>
                      <a:pt x="1140" y="792"/>
                      <a:pt x="1086" y="711"/>
                    </a:cubicBezTo>
                    <a:cubicBezTo>
                      <a:pt x="1020" y="490"/>
                      <a:pt x="864" y="0"/>
                      <a:pt x="5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3" name="Google Shape;1463;p68"/>
              <p:cNvSpPr/>
              <p:nvPr/>
            </p:nvSpPr>
            <p:spPr>
              <a:xfrm>
                <a:off x="6144725" y="2711600"/>
                <a:ext cx="18600" cy="36025"/>
              </a:xfrm>
              <a:custGeom>
                <a:rect b="b" l="l" r="r" t="t"/>
                <a:pathLst>
                  <a:path extrusionOk="0" h="1441" w="744">
                    <a:moveTo>
                      <a:pt x="146" y="0"/>
                    </a:moveTo>
                    <a:cubicBezTo>
                      <a:pt x="0" y="0"/>
                      <a:pt x="31" y="272"/>
                      <a:pt x="93" y="416"/>
                    </a:cubicBezTo>
                    <a:cubicBezTo>
                      <a:pt x="120" y="742"/>
                      <a:pt x="256" y="1040"/>
                      <a:pt x="418" y="1312"/>
                    </a:cubicBezTo>
                    <a:cubicBezTo>
                      <a:pt x="473" y="1339"/>
                      <a:pt x="473" y="1366"/>
                      <a:pt x="500" y="1420"/>
                    </a:cubicBezTo>
                    <a:cubicBezTo>
                      <a:pt x="513" y="1434"/>
                      <a:pt x="527" y="1440"/>
                      <a:pt x="547" y="1440"/>
                    </a:cubicBezTo>
                    <a:cubicBezTo>
                      <a:pt x="568" y="1440"/>
                      <a:pt x="595" y="1434"/>
                      <a:pt x="635" y="1420"/>
                    </a:cubicBezTo>
                    <a:cubicBezTo>
                      <a:pt x="663" y="1366"/>
                      <a:pt x="690" y="1339"/>
                      <a:pt x="690" y="1284"/>
                    </a:cubicBezTo>
                    <a:cubicBezTo>
                      <a:pt x="744" y="959"/>
                      <a:pt x="663" y="661"/>
                      <a:pt x="527" y="389"/>
                    </a:cubicBezTo>
                    <a:cubicBezTo>
                      <a:pt x="500" y="281"/>
                      <a:pt x="418" y="199"/>
                      <a:pt x="337" y="91"/>
                    </a:cubicBezTo>
                    <a:cubicBezTo>
                      <a:pt x="253" y="27"/>
                      <a:pt x="191" y="0"/>
                      <a:pt x="1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68"/>
              <p:cNvSpPr/>
              <p:nvPr/>
            </p:nvSpPr>
            <p:spPr>
              <a:xfrm>
                <a:off x="6231125" y="2648325"/>
                <a:ext cx="29175" cy="20000"/>
              </a:xfrm>
              <a:custGeom>
                <a:rect b="b" l="l" r="r" t="t"/>
                <a:pathLst>
                  <a:path extrusionOk="0" h="800" w="1167">
                    <a:moveTo>
                      <a:pt x="370" y="1"/>
                    </a:moveTo>
                    <a:cubicBezTo>
                      <a:pt x="206" y="1"/>
                      <a:pt x="55" y="47"/>
                      <a:pt x="55" y="208"/>
                    </a:cubicBezTo>
                    <a:cubicBezTo>
                      <a:pt x="0" y="479"/>
                      <a:pt x="434" y="642"/>
                      <a:pt x="597" y="723"/>
                    </a:cubicBezTo>
                    <a:cubicBezTo>
                      <a:pt x="693" y="762"/>
                      <a:pt x="789" y="800"/>
                      <a:pt x="885" y="800"/>
                    </a:cubicBezTo>
                    <a:cubicBezTo>
                      <a:pt x="924" y="800"/>
                      <a:pt x="964" y="793"/>
                      <a:pt x="1004" y="778"/>
                    </a:cubicBezTo>
                    <a:cubicBezTo>
                      <a:pt x="1112" y="750"/>
                      <a:pt x="1167" y="615"/>
                      <a:pt x="1167" y="479"/>
                    </a:cubicBezTo>
                    <a:cubicBezTo>
                      <a:pt x="1167" y="344"/>
                      <a:pt x="1085" y="235"/>
                      <a:pt x="1004" y="181"/>
                    </a:cubicBezTo>
                    <a:cubicBezTo>
                      <a:pt x="895" y="99"/>
                      <a:pt x="814" y="72"/>
                      <a:pt x="678" y="45"/>
                    </a:cubicBezTo>
                    <a:cubicBezTo>
                      <a:pt x="601" y="23"/>
                      <a:pt x="483" y="1"/>
                      <a:pt x="3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5" name="Google Shape;1465;p68"/>
              <p:cNvSpPr/>
              <p:nvPr/>
            </p:nvSpPr>
            <p:spPr>
              <a:xfrm>
                <a:off x="6241975" y="2717625"/>
                <a:ext cx="33250" cy="20600"/>
              </a:xfrm>
              <a:custGeom>
                <a:rect b="b" l="l" r="r" t="t"/>
                <a:pathLst>
                  <a:path extrusionOk="0" h="824" w="1330">
                    <a:moveTo>
                      <a:pt x="651" y="1"/>
                    </a:moveTo>
                    <a:cubicBezTo>
                      <a:pt x="624" y="1"/>
                      <a:pt x="597" y="4"/>
                      <a:pt x="570" y="13"/>
                    </a:cubicBezTo>
                    <a:cubicBezTo>
                      <a:pt x="0" y="94"/>
                      <a:pt x="705" y="664"/>
                      <a:pt x="922" y="772"/>
                    </a:cubicBezTo>
                    <a:cubicBezTo>
                      <a:pt x="967" y="802"/>
                      <a:pt x="1028" y="823"/>
                      <a:pt x="1092" y="823"/>
                    </a:cubicBezTo>
                    <a:cubicBezTo>
                      <a:pt x="1144" y="823"/>
                      <a:pt x="1199" y="809"/>
                      <a:pt x="1248" y="772"/>
                    </a:cubicBezTo>
                    <a:cubicBezTo>
                      <a:pt x="1329" y="691"/>
                      <a:pt x="1329" y="582"/>
                      <a:pt x="1329" y="501"/>
                    </a:cubicBezTo>
                    <a:cubicBezTo>
                      <a:pt x="1329" y="392"/>
                      <a:pt x="1329" y="284"/>
                      <a:pt x="1248" y="230"/>
                    </a:cubicBezTo>
                    <a:cubicBezTo>
                      <a:pt x="1139" y="67"/>
                      <a:pt x="977" y="40"/>
                      <a:pt x="814" y="13"/>
                    </a:cubicBezTo>
                    <a:cubicBezTo>
                      <a:pt x="760" y="13"/>
                      <a:pt x="705" y="1"/>
                      <a:pt x="6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6" name="Google Shape;1466;p68"/>
              <p:cNvSpPr/>
              <p:nvPr/>
            </p:nvSpPr>
            <p:spPr>
              <a:xfrm>
                <a:off x="6125100" y="2814350"/>
                <a:ext cx="21275" cy="35675"/>
              </a:xfrm>
              <a:custGeom>
                <a:rect b="b" l="l" r="r" t="t"/>
                <a:pathLst>
                  <a:path extrusionOk="0" h="1427" w="851">
                    <a:moveTo>
                      <a:pt x="291" y="0"/>
                    </a:moveTo>
                    <a:cubicBezTo>
                      <a:pt x="1" y="0"/>
                      <a:pt x="270" y="1027"/>
                      <a:pt x="363" y="1189"/>
                    </a:cubicBezTo>
                    <a:cubicBezTo>
                      <a:pt x="390" y="1270"/>
                      <a:pt x="471" y="1379"/>
                      <a:pt x="525" y="1406"/>
                    </a:cubicBezTo>
                    <a:cubicBezTo>
                      <a:pt x="566" y="1419"/>
                      <a:pt x="620" y="1426"/>
                      <a:pt x="668" y="1426"/>
                    </a:cubicBezTo>
                    <a:cubicBezTo>
                      <a:pt x="715" y="1426"/>
                      <a:pt x="756" y="1419"/>
                      <a:pt x="769" y="1406"/>
                    </a:cubicBezTo>
                    <a:cubicBezTo>
                      <a:pt x="851" y="1324"/>
                      <a:pt x="851" y="1270"/>
                      <a:pt x="851" y="1162"/>
                    </a:cubicBezTo>
                    <a:cubicBezTo>
                      <a:pt x="851" y="917"/>
                      <a:pt x="797" y="700"/>
                      <a:pt x="742" y="483"/>
                    </a:cubicBezTo>
                    <a:cubicBezTo>
                      <a:pt x="715" y="348"/>
                      <a:pt x="634" y="185"/>
                      <a:pt x="498" y="104"/>
                    </a:cubicBezTo>
                    <a:cubicBezTo>
                      <a:pt x="410" y="31"/>
                      <a:pt x="342" y="0"/>
                      <a:pt x="2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7" name="Google Shape;1467;p68"/>
              <p:cNvSpPr/>
              <p:nvPr/>
            </p:nvSpPr>
            <p:spPr>
              <a:xfrm>
                <a:off x="5991075" y="2838800"/>
                <a:ext cx="20375" cy="35800"/>
              </a:xfrm>
              <a:custGeom>
                <a:rect b="b" l="l" r="r" t="t"/>
                <a:pathLst>
                  <a:path extrusionOk="0" h="1432" w="815">
                    <a:moveTo>
                      <a:pt x="467" y="1"/>
                    </a:moveTo>
                    <a:cubicBezTo>
                      <a:pt x="353" y="1"/>
                      <a:pt x="290" y="143"/>
                      <a:pt x="245" y="211"/>
                    </a:cubicBezTo>
                    <a:cubicBezTo>
                      <a:pt x="55" y="482"/>
                      <a:pt x="0" y="807"/>
                      <a:pt x="55" y="1133"/>
                    </a:cubicBezTo>
                    <a:cubicBezTo>
                      <a:pt x="82" y="1269"/>
                      <a:pt x="163" y="1404"/>
                      <a:pt x="299" y="1431"/>
                    </a:cubicBezTo>
                    <a:cubicBezTo>
                      <a:pt x="380" y="1431"/>
                      <a:pt x="462" y="1404"/>
                      <a:pt x="543" y="1350"/>
                    </a:cubicBezTo>
                    <a:cubicBezTo>
                      <a:pt x="597" y="1269"/>
                      <a:pt x="597" y="1214"/>
                      <a:pt x="651" y="1106"/>
                    </a:cubicBezTo>
                    <a:cubicBezTo>
                      <a:pt x="706" y="862"/>
                      <a:pt x="814" y="672"/>
                      <a:pt x="787" y="428"/>
                    </a:cubicBezTo>
                    <a:cubicBezTo>
                      <a:pt x="787" y="292"/>
                      <a:pt x="679" y="48"/>
                      <a:pt x="543" y="21"/>
                    </a:cubicBezTo>
                    <a:cubicBezTo>
                      <a:pt x="515" y="7"/>
                      <a:pt x="490" y="1"/>
                      <a:pt x="4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8" name="Google Shape;1468;p68"/>
              <p:cNvSpPr/>
              <p:nvPr/>
            </p:nvSpPr>
            <p:spPr>
              <a:xfrm>
                <a:off x="5763225" y="2740775"/>
                <a:ext cx="34400" cy="26825"/>
              </a:xfrm>
              <a:custGeom>
                <a:rect b="b" l="l" r="r" t="t"/>
                <a:pathLst>
                  <a:path extrusionOk="0" h="1073" w="1376">
                    <a:moveTo>
                      <a:pt x="1122" y="1"/>
                    </a:moveTo>
                    <a:cubicBezTo>
                      <a:pt x="870" y="1"/>
                      <a:pt x="460" y="197"/>
                      <a:pt x="326" y="280"/>
                    </a:cubicBezTo>
                    <a:cubicBezTo>
                      <a:pt x="218" y="334"/>
                      <a:pt x="164" y="416"/>
                      <a:pt x="82" y="470"/>
                    </a:cubicBezTo>
                    <a:cubicBezTo>
                      <a:pt x="28" y="578"/>
                      <a:pt x="1" y="687"/>
                      <a:pt x="28" y="795"/>
                    </a:cubicBezTo>
                    <a:cubicBezTo>
                      <a:pt x="55" y="931"/>
                      <a:pt x="191" y="1012"/>
                      <a:pt x="326" y="1067"/>
                    </a:cubicBezTo>
                    <a:cubicBezTo>
                      <a:pt x="345" y="1070"/>
                      <a:pt x="364" y="1072"/>
                      <a:pt x="383" y="1072"/>
                    </a:cubicBezTo>
                    <a:cubicBezTo>
                      <a:pt x="505" y="1072"/>
                      <a:pt x="639" y="1005"/>
                      <a:pt x="733" y="958"/>
                    </a:cubicBezTo>
                    <a:cubicBezTo>
                      <a:pt x="869" y="877"/>
                      <a:pt x="977" y="795"/>
                      <a:pt x="1086" y="660"/>
                    </a:cubicBezTo>
                    <a:cubicBezTo>
                      <a:pt x="1167" y="551"/>
                      <a:pt x="1276" y="443"/>
                      <a:pt x="1303" y="307"/>
                    </a:cubicBezTo>
                    <a:cubicBezTo>
                      <a:pt x="1376" y="77"/>
                      <a:pt x="1280" y="1"/>
                      <a:pt x="1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9" name="Google Shape;1469;p68"/>
              <p:cNvSpPr/>
              <p:nvPr/>
            </p:nvSpPr>
            <p:spPr>
              <a:xfrm>
                <a:off x="5850025" y="2814350"/>
                <a:ext cx="18325" cy="20500"/>
              </a:xfrm>
              <a:custGeom>
                <a:rect b="b" l="l" r="r" t="t"/>
                <a:pathLst>
                  <a:path extrusionOk="0" h="820" w="733">
                    <a:moveTo>
                      <a:pt x="402" y="1"/>
                    </a:moveTo>
                    <a:cubicBezTo>
                      <a:pt x="173" y="1"/>
                      <a:pt x="1" y="450"/>
                      <a:pt x="1" y="619"/>
                    </a:cubicBezTo>
                    <a:cubicBezTo>
                      <a:pt x="1" y="700"/>
                      <a:pt x="55" y="755"/>
                      <a:pt x="109" y="782"/>
                    </a:cubicBezTo>
                    <a:cubicBezTo>
                      <a:pt x="146" y="806"/>
                      <a:pt x="177" y="820"/>
                      <a:pt x="205" y="820"/>
                    </a:cubicBezTo>
                    <a:cubicBezTo>
                      <a:pt x="239" y="820"/>
                      <a:pt x="269" y="800"/>
                      <a:pt x="299" y="755"/>
                    </a:cubicBezTo>
                    <a:cubicBezTo>
                      <a:pt x="489" y="646"/>
                      <a:pt x="733" y="158"/>
                      <a:pt x="489" y="22"/>
                    </a:cubicBezTo>
                    <a:cubicBezTo>
                      <a:pt x="459" y="8"/>
                      <a:pt x="430" y="1"/>
                      <a:pt x="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0" name="Google Shape;1470;p68"/>
              <p:cNvSpPr/>
              <p:nvPr/>
            </p:nvSpPr>
            <p:spPr>
              <a:xfrm>
                <a:off x="5797625" y="2709238"/>
                <a:ext cx="192600" cy="152625"/>
              </a:xfrm>
              <a:custGeom>
                <a:rect b="b" l="l" r="r" t="t"/>
                <a:pathLst>
                  <a:path extrusionOk="0" h="6105" w="7704">
                    <a:moveTo>
                      <a:pt x="1503" y="1"/>
                    </a:moveTo>
                    <a:cubicBezTo>
                      <a:pt x="889" y="1"/>
                      <a:pt x="343" y="179"/>
                      <a:pt x="109" y="705"/>
                    </a:cubicBezTo>
                    <a:cubicBezTo>
                      <a:pt x="0" y="950"/>
                      <a:pt x="54" y="1221"/>
                      <a:pt x="163" y="1411"/>
                    </a:cubicBezTo>
                    <a:cubicBezTo>
                      <a:pt x="543" y="2360"/>
                      <a:pt x="1383" y="3174"/>
                      <a:pt x="2089" y="3852"/>
                    </a:cubicBezTo>
                    <a:cubicBezTo>
                      <a:pt x="2577" y="4340"/>
                      <a:pt x="3119" y="4774"/>
                      <a:pt x="3689" y="5154"/>
                    </a:cubicBezTo>
                    <a:cubicBezTo>
                      <a:pt x="4479" y="5680"/>
                      <a:pt x="5370" y="6104"/>
                      <a:pt x="6290" y="6104"/>
                    </a:cubicBezTo>
                    <a:cubicBezTo>
                      <a:pt x="6318" y="6104"/>
                      <a:pt x="6346" y="6104"/>
                      <a:pt x="6374" y="6103"/>
                    </a:cubicBezTo>
                    <a:cubicBezTo>
                      <a:pt x="6781" y="6103"/>
                      <a:pt x="7242" y="5995"/>
                      <a:pt x="7486" y="5615"/>
                    </a:cubicBezTo>
                    <a:cubicBezTo>
                      <a:pt x="7703" y="5344"/>
                      <a:pt x="7703" y="4991"/>
                      <a:pt x="7622" y="4638"/>
                    </a:cubicBezTo>
                    <a:cubicBezTo>
                      <a:pt x="7486" y="4014"/>
                      <a:pt x="7079" y="3526"/>
                      <a:pt x="6673" y="3038"/>
                    </a:cubicBezTo>
                    <a:cubicBezTo>
                      <a:pt x="5832" y="2062"/>
                      <a:pt x="4910" y="1112"/>
                      <a:pt x="3716" y="543"/>
                    </a:cubicBezTo>
                    <a:cubicBezTo>
                      <a:pt x="3238" y="311"/>
                      <a:pt x="2312" y="1"/>
                      <a:pt x="1503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1" name="Google Shape;1471;p68"/>
              <p:cNvSpPr/>
              <p:nvPr/>
            </p:nvSpPr>
            <p:spPr>
              <a:xfrm>
                <a:off x="6314525" y="2680575"/>
                <a:ext cx="72575" cy="144775"/>
              </a:xfrm>
              <a:custGeom>
                <a:rect b="b" l="l" r="r" t="t"/>
                <a:pathLst>
                  <a:path extrusionOk="0" h="5791" w="2903">
                    <a:moveTo>
                      <a:pt x="2434" y="1"/>
                    </a:moveTo>
                    <a:cubicBezTo>
                      <a:pt x="2255" y="1"/>
                      <a:pt x="2277" y="204"/>
                      <a:pt x="2252" y="383"/>
                    </a:cubicBezTo>
                    <a:cubicBezTo>
                      <a:pt x="2062" y="1386"/>
                      <a:pt x="1764" y="2363"/>
                      <a:pt x="1302" y="3285"/>
                    </a:cubicBezTo>
                    <a:cubicBezTo>
                      <a:pt x="1031" y="3773"/>
                      <a:pt x="733" y="4288"/>
                      <a:pt x="353" y="4722"/>
                    </a:cubicBezTo>
                    <a:cubicBezTo>
                      <a:pt x="217" y="4885"/>
                      <a:pt x="82" y="5048"/>
                      <a:pt x="28" y="5265"/>
                    </a:cubicBezTo>
                    <a:cubicBezTo>
                      <a:pt x="0" y="5455"/>
                      <a:pt x="82" y="5699"/>
                      <a:pt x="272" y="5780"/>
                    </a:cubicBezTo>
                    <a:cubicBezTo>
                      <a:pt x="304" y="5787"/>
                      <a:pt x="339" y="5790"/>
                      <a:pt x="375" y="5790"/>
                    </a:cubicBezTo>
                    <a:cubicBezTo>
                      <a:pt x="491" y="5790"/>
                      <a:pt x="616" y="5755"/>
                      <a:pt x="679" y="5672"/>
                    </a:cubicBezTo>
                    <a:cubicBezTo>
                      <a:pt x="787" y="5563"/>
                      <a:pt x="868" y="5428"/>
                      <a:pt x="950" y="5319"/>
                    </a:cubicBezTo>
                    <a:cubicBezTo>
                      <a:pt x="1085" y="5048"/>
                      <a:pt x="1275" y="4804"/>
                      <a:pt x="1384" y="4533"/>
                    </a:cubicBezTo>
                    <a:cubicBezTo>
                      <a:pt x="1845" y="3773"/>
                      <a:pt x="2306" y="2959"/>
                      <a:pt x="2577" y="2064"/>
                    </a:cubicBezTo>
                    <a:cubicBezTo>
                      <a:pt x="2713" y="1549"/>
                      <a:pt x="2903" y="925"/>
                      <a:pt x="2794" y="383"/>
                    </a:cubicBezTo>
                    <a:cubicBezTo>
                      <a:pt x="2740" y="193"/>
                      <a:pt x="2659" y="30"/>
                      <a:pt x="2469" y="3"/>
                    </a:cubicBezTo>
                    <a:cubicBezTo>
                      <a:pt x="2456" y="1"/>
                      <a:pt x="2445" y="1"/>
                      <a:pt x="243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72" name="Google Shape;1472;p68"/>
          <p:cNvSpPr/>
          <p:nvPr/>
        </p:nvSpPr>
        <p:spPr>
          <a:xfrm flipH="1">
            <a:off x="8720408" y="79221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73" name="Google Shape;1473;p68"/>
          <p:cNvCxnSpPr/>
          <p:nvPr/>
        </p:nvCxnSpPr>
        <p:spPr>
          <a:xfrm>
            <a:off x="5002088" y="2443263"/>
            <a:ext cx="1974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74" name="Google Shape;1474;p68" title="BD38C8B2-BB50-40A8-99F0-A1F4655A78EF.jpeg"/>
          <p:cNvPicPr preferRelativeResize="0"/>
          <p:nvPr/>
        </p:nvPicPr>
        <p:blipFill rotWithShape="1">
          <a:blip r:embed="rId3">
            <a:alphaModFix/>
          </a:blip>
          <a:srcRect b="1712" l="22248" r="16932" t="5230"/>
          <a:stretch/>
        </p:blipFill>
        <p:spPr>
          <a:xfrm>
            <a:off x="698524" y="676775"/>
            <a:ext cx="4012500" cy="3683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69"/>
          <p:cNvSpPr txBox="1"/>
          <p:nvPr>
            <p:ph type="title"/>
          </p:nvPr>
        </p:nvSpPr>
        <p:spPr>
          <a:xfrm>
            <a:off x="0" y="43795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/>
              <a:t>How we will move forward from now:</a:t>
            </a:r>
            <a:endParaRPr sz="26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/>
              <a:t>The Big Picture</a:t>
            </a:r>
            <a:endParaRPr b="1" sz="3600"/>
          </a:p>
        </p:txBody>
      </p:sp>
      <p:sp>
        <p:nvSpPr>
          <p:cNvPr id="1480" name="Google Shape;1480;p69"/>
          <p:cNvSpPr txBox="1"/>
          <p:nvPr/>
        </p:nvSpPr>
        <p:spPr>
          <a:xfrm>
            <a:off x="382050" y="1687425"/>
            <a:ext cx="55767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"/>
              <a:buChar char="●"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Currently, the North York Harvest Food Bank team is moving to a new warehouse 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500"/>
              <a:buFont typeface="Mulish"/>
              <a:buChar char="○"/>
            </a:pPr>
            <a:r>
              <a:rPr lang="en-GB" sz="15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Employees are very busy, but Judy has been very accommodating and supportive about this project</a:t>
            </a:r>
            <a:endParaRPr sz="15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1481" name="Google Shape;1481;p69"/>
          <p:cNvCxnSpPr/>
          <p:nvPr/>
        </p:nvCxnSpPr>
        <p:spPr>
          <a:xfrm>
            <a:off x="2973749" y="935486"/>
            <a:ext cx="3196500" cy="6600"/>
          </a:xfrm>
          <a:prstGeom prst="straightConnector1">
            <a:avLst/>
          </a:prstGeom>
          <a:noFill/>
          <a:ln cap="flat" cmpd="sng" w="19050">
            <a:solidFill>
              <a:srgbClr val="C4811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2" name="Google Shape;1482;p69"/>
          <p:cNvSpPr txBox="1"/>
          <p:nvPr/>
        </p:nvSpPr>
        <p:spPr>
          <a:xfrm>
            <a:off x="382050" y="3033525"/>
            <a:ext cx="8150700" cy="16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ulish"/>
              <a:buChar char="●"/>
            </a:pPr>
            <a:r>
              <a:rPr lang="en-GB" sz="18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If communication falls, we will leave it as open project or publish it as a website while featuring the food bank as an appreciated partner</a:t>
            </a:r>
            <a:endParaRPr sz="18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Mulish"/>
              <a:buChar char="●"/>
            </a:pPr>
            <a:r>
              <a:rPr lang="en-GB" sz="18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If we are ultimately able to counter systemic obstacles (such as integration alongside Primarius), we may continue to develop the app</a:t>
            </a:r>
            <a:endParaRPr sz="18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483" name="Google Shape;1483;p69" title="8333CD22-EEF1-4638-873A-56C62091FB8B.jpeg"/>
          <p:cNvPicPr preferRelativeResize="0"/>
          <p:nvPr/>
        </p:nvPicPr>
        <p:blipFill rotWithShape="1">
          <a:blip r:embed="rId3">
            <a:alphaModFix/>
          </a:blip>
          <a:srcRect b="3705" l="0" r="0" t="2977"/>
          <a:stretch/>
        </p:blipFill>
        <p:spPr>
          <a:xfrm>
            <a:off x="6128743" y="1687425"/>
            <a:ext cx="2404007" cy="134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70"/>
          <p:cNvSpPr/>
          <p:nvPr/>
        </p:nvSpPr>
        <p:spPr>
          <a:xfrm flipH="1">
            <a:off x="215951" y="1040233"/>
            <a:ext cx="4342422" cy="3787743"/>
          </a:xfrm>
          <a:custGeom>
            <a:rect b="b" l="l" r="r" t="t"/>
            <a:pathLst>
              <a:path extrusionOk="0" h="89381" w="102470">
                <a:moveTo>
                  <a:pt x="56831" y="0"/>
                </a:moveTo>
                <a:cubicBezTo>
                  <a:pt x="53643" y="0"/>
                  <a:pt x="50453" y="484"/>
                  <a:pt x="47667" y="1960"/>
                </a:cubicBezTo>
                <a:cubicBezTo>
                  <a:pt x="42008" y="5027"/>
                  <a:pt x="39276" y="11466"/>
                  <a:pt x="36823" y="17431"/>
                </a:cubicBezTo>
                <a:cubicBezTo>
                  <a:pt x="34398" y="23397"/>
                  <a:pt x="31360" y="29808"/>
                  <a:pt x="25478" y="32400"/>
                </a:cubicBezTo>
                <a:cubicBezTo>
                  <a:pt x="20070" y="34825"/>
                  <a:pt x="13492" y="33348"/>
                  <a:pt x="8195" y="35996"/>
                </a:cubicBezTo>
                <a:cubicBezTo>
                  <a:pt x="2648" y="38756"/>
                  <a:pt x="0" y="45613"/>
                  <a:pt x="725" y="51746"/>
                </a:cubicBezTo>
                <a:cubicBezTo>
                  <a:pt x="1450" y="57906"/>
                  <a:pt x="4934" y="63398"/>
                  <a:pt x="9032" y="68053"/>
                </a:cubicBezTo>
                <a:cubicBezTo>
                  <a:pt x="20907" y="81555"/>
                  <a:pt x="38847" y="89381"/>
                  <a:pt x="56778" y="89381"/>
                </a:cubicBezTo>
                <a:cubicBezTo>
                  <a:pt x="60355" y="89381"/>
                  <a:pt x="63931" y="89069"/>
                  <a:pt x="67458" y="88430"/>
                </a:cubicBezTo>
                <a:cubicBezTo>
                  <a:pt x="72810" y="87454"/>
                  <a:pt x="78162" y="85753"/>
                  <a:pt x="82706" y="82771"/>
                </a:cubicBezTo>
                <a:cubicBezTo>
                  <a:pt x="90149" y="77893"/>
                  <a:pt x="95055" y="69837"/>
                  <a:pt x="97619" y="61335"/>
                </a:cubicBezTo>
                <a:cubicBezTo>
                  <a:pt x="100825" y="50742"/>
                  <a:pt x="102470" y="39090"/>
                  <a:pt x="99571" y="28135"/>
                </a:cubicBezTo>
                <a:cubicBezTo>
                  <a:pt x="97146" y="18853"/>
                  <a:pt x="90288" y="11215"/>
                  <a:pt x="81926" y="6755"/>
                </a:cubicBezTo>
                <a:cubicBezTo>
                  <a:pt x="79222" y="5333"/>
                  <a:pt x="76434" y="4163"/>
                  <a:pt x="73591" y="3131"/>
                </a:cubicBezTo>
                <a:cubicBezTo>
                  <a:pt x="69242" y="1542"/>
                  <a:pt x="64671" y="567"/>
                  <a:pt x="60071" y="149"/>
                </a:cubicBezTo>
                <a:cubicBezTo>
                  <a:pt x="59002" y="57"/>
                  <a:pt x="57917" y="0"/>
                  <a:pt x="568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9" name="Google Shape;1489;p70"/>
          <p:cNvSpPr txBox="1"/>
          <p:nvPr>
            <p:ph type="title"/>
          </p:nvPr>
        </p:nvSpPr>
        <p:spPr>
          <a:xfrm>
            <a:off x="4872013" y="2039800"/>
            <a:ext cx="3360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</a:t>
            </a:r>
            <a:endParaRPr/>
          </a:p>
        </p:txBody>
      </p:sp>
      <p:sp>
        <p:nvSpPr>
          <p:cNvPr id="1490" name="Google Shape;1490;p70"/>
          <p:cNvSpPr txBox="1"/>
          <p:nvPr>
            <p:ph idx="2" type="title"/>
          </p:nvPr>
        </p:nvSpPr>
        <p:spPr>
          <a:xfrm>
            <a:off x="4872013" y="713600"/>
            <a:ext cx="1288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06</a:t>
            </a:r>
            <a:endParaRPr/>
          </a:p>
        </p:txBody>
      </p:sp>
      <p:grpSp>
        <p:nvGrpSpPr>
          <p:cNvPr id="1491" name="Google Shape;1491;p70"/>
          <p:cNvGrpSpPr/>
          <p:nvPr/>
        </p:nvGrpSpPr>
        <p:grpSpPr>
          <a:xfrm>
            <a:off x="3708600" y="3641825"/>
            <a:ext cx="1085983" cy="1186200"/>
            <a:chOff x="7815850" y="3511050"/>
            <a:chExt cx="1085983" cy="1186200"/>
          </a:xfrm>
        </p:grpSpPr>
        <p:sp>
          <p:nvSpPr>
            <p:cNvPr id="1492" name="Google Shape;1492;p70"/>
            <p:cNvSpPr/>
            <p:nvPr/>
          </p:nvSpPr>
          <p:spPr>
            <a:xfrm>
              <a:off x="7815850" y="3511050"/>
              <a:ext cx="1085983" cy="988546"/>
            </a:xfrm>
            <a:custGeom>
              <a:rect b="b" l="l" r="r" t="t"/>
              <a:pathLst>
                <a:path extrusionOk="0" h="23852" w="26203">
                  <a:moveTo>
                    <a:pt x="13254" y="0"/>
                  </a:moveTo>
                  <a:cubicBezTo>
                    <a:pt x="9423" y="0"/>
                    <a:pt x="5701" y="1562"/>
                    <a:pt x="3391" y="4890"/>
                  </a:cubicBezTo>
                  <a:cubicBezTo>
                    <a:pt x="1" y="9691"/>
                    <a:pt x="869" y="17014"/>
                    <a:pt x="5317" y="20893"/>
                  </a:cubicBezTo>
                  <a:cubicBezTo>
                    <a:pt x="7521" y="22803"/>
                    <a:pt x="10471" y="23852"/>
                    <a:pt x="13403" y="23852"/>
                  </a:cubicBezTo>
                  <a:cubicBezTo>
                    <a:pt x="14260" y="23852"/>
                    <a:pt x="15115" y="23762"/>
                    <a:pt x="15950" y="23578"/>
                  </a:cubicBezTo>
                  <a:cubicBezTo>
                    <a:pt x="20696" y="22493"/>
                    <a:pt x="24602" y="18343"/>
                    <a:pt x="25362" y="13515"/>
                  </a:cubicBezTo>
                  <a:cubicBezTo>
                    <a:pt x="26202" y="8009"/>
                    <a:pt x="23002" y="2313"/>
                    <a:pt x="17658" y="686"/>
                  </a:cubicBezTo>
                  <a:cubicBezTo>
                    <a:pt x="16224" y="233"/>
                    <a:pt x="14731" y="0"/>
                    <a:pt x="13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70"/>
            <p:cNvSpPr/>
            <p:nvPr/>
          </p:nvSpPr>
          <p:spPr>
            <a:xfrm>
              <a:off x="8070800" y="4398400"/>
              <a:ext cx="368900" cy="298850"/>
            </a:xfrm>
            <a:custGeom>
              <a:rect b="b" l="l" r="r" t="t"/>
              <a:pathLst>
                <a:path extrusionOk="0" h="11954" w="14756">
                  <a:moveTo>
                    <a:pt x="6109" y="1"/>
                  </a:moveTo>
                  <a:cubicBezTo>
                    <a:pt x="5608" y="1"/>
                    <a:pt x="5106" y="51"/>
                    <a:pt x="4611" y="157"/>
                  </a:cubicBezTo>
                  <a:cubicBezTo>
                    <a:pt x="2658" y="591"/>
                    <a:pt x="895" y="2056"/>
                    <a:pt x="407" y="3982"/>
                  </a:cubicBezTo>
                  <a:cubicBezTo>
                    <a:pt x="0" y="5609"/>
                    <a:pt x="543" y="7372"/>
                    <a:pt x="1546" y="8755"/>
                  </a:cubicBezTo>
                  <a:cubicBezTo>
                    <a:pt x="2976" y="10782"/>
                    <a:pt x="5279" y="11953"/>
                    <a:pt x="7559" y="11953"/>
                  </a:cubicBezTo>
                  <a:cubicBezTo>
                    <a:pt x="9216" y="11953"/>
                    <a:pt x="10862" y="11334"/>
                    <a:pt x="12152" y="9976"/>
                  </a:cubicBezTo>
                  <a:cubicBezTo>
                    <a:pt x="14593" y="7399"/>
                    <a:pt x="14756" y="4280"/>
                    <a:pt x="11799" y="2083"/>
                  </a:cubicBezTo>
                  <a:cubicBezTo>
                    <a:pt x="10208" y="840"/>
                    <a:pt x="8161" y="1"/>
                    <a:pt x="61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70"/>
            <p:cNvSpPr/>
            <p:nvPr/>
          </p:nvSpPr>
          <p:spPr>
            <a:xfrm>
              <a:off x="8267450" y="4382650"/>
              <a:ext cx="127500" cy="129850"/>
            </a:xfrm>
            <a:custGeom>
              <a:rect b="b" l="l" r="r" t="t"/>
              <a:pathLst>
                <a:path extrusionOk="0" h="5194" w="5100">
                  <a:moveTo>
                    <a:pt x="2631" y="1"/>
                  </a:moveTo>
                  <a:cubicBezTo>
                    <a:pt x="2686" y="624"/>
                    <a:pt x="2496" y="1248"/>
                    <a:pt x="2116" y="1709"/>
                  </a:cubicBezTo>
                  <a:cubicBezTo>
                    <a:pt x="1845" y="1058"/>
                    <a:pt x="1411" y="489"/>
                    <a:pt x="814" y="82"/>
                  </a:cubicBezTo>
                  <a:cubicBezTo>
                    <a:pt x="624" y="489"/>
                    <a:pt x="597" y="950"/>
                    <a:pt x="760" y="1357"/>
                  </a:cubicBezTo>
                  <a:cubicBezTo>
                    <a:pt x="895" y="1764"/>
                    <a:pt x="1221" y="2143"/>
                    <a:pt x="1601" y="2333"/>
                  </a:cubicBezTo>
                  <a:cubicBezTo>
                    <a:pt x="950" y="2387"/>
                    <a:pt x="353" y="2740"/>
                    <a:pt x="0" y="3283"/>
                  </a:cubicBezTo>
                  <a:cubicBezTo>
                    <a:pt x="279" y="3577"/>
                    <a:pt x="666" y="3734"/>
                    <a:pt x="1048" y="3734"/>
                  </a:cubicBezTo>
                  <a:cubicBezTo>
                    <a:pt x="1299" y="3734"/>
                    <a:pt x="1548" y="3666"/>
                    <a:pt x="1763" y="3527"/>
                  </a:cubicBezTo>
                  <a:lnTo>
                    <a:pt x="1763" y="3527"/>
                  </a:lnTo>
                  <a:cubicBezTo>
                    <a:pt x="1682" y="4015"/>
                    <a:pt x="1736" y="4557"/>
                    <a:pt x="1980" y="4964"/>
                  </a:cubicBezTo>
                  <a:cubicBezTo>
                    <a:pt x="2026" y="5079"/>
                    <a:pt x="2111" y="5193"/>
                    <a:pt x="2234" y="5193"/>
                  </a:cubicBezTo>
                  <a:cubicBezTo>
                    <a:pt x="2257" y="5193"/>
                    <a:pt x="2281" y="5190"/>
                    <a:pt x="2306" y="5181"/>
                  </a:cubicBezTo>
                  <a:cubicBezTo>
                    <a:pt x="2441" y="5181"/>
                    <a:pt x="2523" y="5046"/>
                    <a:pt x="2577" y="4964"/>
                  </a:cubicBezTo>
                  <a:cubicBezTo>
                    <a:pt x="2794" y="4585"/>
                    <a:pt x="2903" y="4151"/>
                    <a:pt x="2848" y="3689"/>
                  </a:cubicBezTo>
                  <a:lnTo>
                    <a:pt x="2848" y="3689"/>
                  </a:lnTo>
                  <a:cubicBezTo>
                    <a:pt x="3280" y="4027"/>
                    <a:pt x="3816" y="4196"/>
                    <a:pt x="4366" y="4196"/>
                  </a:cubicBezTo>
                  <a:cubicBezTo>
                    <a:pt x="4610" y="4196"/>
                    <a:pt x="4858" y="4163"/>
                    <a:pt x="5100" y="4096"/>
                  </a:cubicBezTo>
                  <a:cubicBezTo>
                    <a:pt x="4530" y="3744"/>
                    <a:pt x="3987" y="3337"/>
                    <a:pt x="3391" y="2957"/>
                  </a:cubicBezTo>
                  <a:cubicBezTo>
                    <a:pt x="4015" y="2577"/>
                    <a:pt x="4421" y="1899"/>
                    <a:pt x="4476" y="1194"/>
                  </a:cubicBezTo>
                  <a:lnTo>
                    <a:pt x="4476" y="1194"/>
                  </a:lnTo>
                  <a:cubicBezTo>
                    <a:pt x="4042" y="1221"/>
                    <a:pt x="3635" y="1330"/>
                    <a:pt x="3255" y="1574"/>
                  </a:cubicBezTo>
                  <a:cubicBezTo>
                    <a:pt x="3364" y="977"/>
                    <a:pt x="3120" y="299"/>
                    <a:pt x="2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70"/>
            <p:cNvSpPr/>
            <p:nvPr/>
          </p:nvSpPr>
          <p:spPr>
            <a:xfrm>
              <a:off x="8120975" y="4416175"/>
              <a:ext cx="142425" cy="128625"/>
            </a:xfrm>
            <a:custGeom>
              <a:rect b="b" l="l" r="r" t="t"/>
              <a:pathLst>
                <a:path extrusionOk="0" h="5145" w="5697">
                  <a:moveTo>
                    <a:pt x="3572" y="1"/>
                  </a:moveTo>
                  <a:cubicBezTo>
                    <a:pt x="2881" y="1"/>
                    <a:pt x="2117" y="353"/>
                    <a:pt x="1601" y="748"/>
                  </a:cubicBezTo>
                  <a:cubicBezTo>
                    <a:pt x="923" y="1318"/>
                    <a:pt x="380" y="2077"/>
                    <a:pt x="163" y="2945"/>
                  </a:cubicBezTo>
                  <a:cubicBezTo>
                    <a:pt x="1" y="3569"/>
                    <a:pt x="28" y="4328"/>
                    <a:pt x="489" y="4762"/>
                  </a:cubicBezTo>
                  <a:cubicBezTo>
                    <a:pt x="760" y="5033"/>
                    <a:pt x="1142" y="5144"/>
                    <a:pt x="1526" y="5144"/>
                  </a:cubicBezTo>
                  <a:cubicBezTo>
                    <a:pt x="1643" y="5144"/>
                    <a:pt x="1759" y="5134"/>
                    <a:pt x="1872" y="5115"/>
                  </a:cubicBezTo>
                  <a:cubicBezTo>
                    <a:pt x="2387" y="5007"/>
                    <a:pt x="2821" y="4735"/>
                    <a:pt x="3228" y="4464"/>
                  </a:cubicBezTo>
                  <a:cubicBezTo>
                    <a:pt x="4340" y="3677"/>
                    <a:pt x="5697" y="2267"/>
                    <a:pt x="4910" y="802"/>
                  </a:cubicBezTo>
                  <a:cubicBezTo>
                    <a:pt x="4612" y="218"/>
                    <a:pt x="4114" y="1"/>
                    <a:pt x="3572" y="1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70"/>
            <p:cNvSpPr/>
            <p:nvPr/>
          </p:nvSpPr>
          <p:spPr>
            <a:xfrm>
              <a:off x="8264050" y="4573200"/>
              <a:ext cx="104450" cy="80725"/>
            </a:xfrm>
            <a:custGeom>
              <a:rect b="b" l="l" r="r" t="t"/>
              <a:pathLst>
                <a:path extrusionOk="0" fill="none" h="3229" w="4178">
                  <a:moveTo>
                    <a:pt x="4178" y="0"/>
                  </a:moveTo>
                  <a:cubicBezTo>
                    <a:pt x="3934" y="923"/>
                    <a:pt x="3364" y="1736"/>
                    <a:pt x="2632" y="2306"/>
                  </a:cubicBezTo>
                  <a:cubicBezTo>
                    <a:pt x="1872" y="2903"/>
                    <a:pt x="950" y="3228"/>
                    <a:pt x="1" y="3228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70"/>
            <p:cNvSpPr/>
            <p:nvPr/>
          </p:nvSpPr>
          <p:spPr>
            <a:xfrm>
              <a:off x="8215900" y="4647775"/>
              <a:ext cx="9525" cy="2750"/>
            </a:xfrm>
            <a:custGeom>
              <a:rect b="b" l="l" r="r" t="t"/>
              <a:pathLst>
                <a:path extrusionOk="0" fill="none" h="110" w="381">
                  <a:moveTo>
                    <a:pt x="381" y="109"/>
                  </a:moveTo>
                  <a:cubicBezTo>
                    <a:pt x="245" y="82"/>
                    <a:pt x="136" y="55"/>
                    <a:pt x="1" y="1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70"/>
            <p:cNvSpPr/>
            <p:nvPr/>
          </p:nvSpPr>
          <p:spPr>
            <a:xfrm>
              <a:off x="7948050" y="3531575"/>
              <a:ext cx="562850" cy="549250"/>
            </a:xfrm>
            <a:custGeom>
              <a:rect b="b" l="l" r="r" t="t"/>
              <a:pathLst>
                <a:path extrusionOk="0" h="21970" w="22514">
                  <a:moveTo>
                    <a:pt x="17591" y="1"/>
                  </a:moveTo>
                  <a:cubicBezTo>
                    <a:pt x="17459" y="1"/>
                    <a:pt x="17327" y="10"/>
                    <a:pt x="17197" y="30"/>
                  </a:cubicBezTo>
                  <a:cubicBezTo>
                    <a:pt x="16546" y="139"/>
                    <a:pt x="15950" y="437"/>
                    <a:pt x="15434" y="844"/>
                  </a:cubicBezTo>
                  <a:cubicBezTo>
                    <a:pt x="14679" y="677"/>
                    <a:pt x="13865" y="611"/>
                    <a:pt x="13069" y="611"/>
                  </a:cubicBezTo>
                  <a:cubicBezTo>
                    <a:pt x="11922" y="611"/>
                    <a:pt x="10815" y="749"/>
                    <a:pt x="9983" y="925"/>
                  </a:cubicBezTo>
                  <a:cubicBezTo>
                    <a:pt x="8382" y="1251"/>
                    <a:pt x="6863" y="1902"/>
                    <a:pt x="5534" y="2851"/>
                  </a:cubicBezTo>
                  <a:cubicBezTo>
                    <a:pt x="1981" y="5401"/>
                    <a:pt x="1" y="10039"/>
                    <a:pt x="679" y="14379"/>
                  </a:cubicBezTo>
                  <a:cubicBezTo>
                    <a:pt x="950" y="16196"/>
                    <a:pt x="1737" y="18013"/>
                    <a:pt x="2930" y="19370"/>
                  </a:cubicBezTo>
                  <a:cubicBezTo>
                    <a:pt x="2795" y="19804"/>
                    <a:pt x="2713" y="20265"/>
                    <a:pt x="2930" y="20726"/>
                  </a:cubicBezTo>
                  <a:cubicBezTo>
                    <a:pt x="3147" y="21295"/>
                    <a:pt x="3744" y="21621"/>
                    <a:pt x="4341" y="21702"/>
                  </a:cubicBezTo>
                  <a:cubicBezTo>
                    <a:pt x="4391" y="21705"/>
                    <a:pt x="4440" y="21706"/>
                    <a:pt x="4490" y="21706"/>
                  </a:cubicBezTo>
                  <a:cubicBezTo>
                    <a:pt x="4928" y="21706"/>
                    <a:pt x="5364" y="21602"/>
                    <a:pt x="5778" y="21431"/>
                  </a:cubicBezTo>
                  <a:cubicBezTo>
                    <a:pt x="6724" y="21802"/>
                    <a:pt x="7732" y="21970"/>
                    <a:pt x="8752" y="21970"/>
                  </a:cubicBezTo>
                  <a:cubicBezTo>
                    <a:pt x="9225" y="21970"/>
                    <a:pt x="9700" y="21934"/>
                    <a:pt x="10172" y="21865"/>
                  </a:cubicBezTo>
                  <a:cubicBezTo>
                    <a:pt x="11827" y="21621"/>
                    <a:pt x="13400" y="21051"/>
                    <a:pt x="14892" y="20319"/>
                  </a:cubicBezTo>
                  <a:cubicBezTo>
                    <a:pt x="16926" y="19342"/>
                    <a:pt x="18825" y="18068"/>
                    <a:pt x="20208" y="16359"/>
                  </a:cubicBezTo>
                  <a:cubicBezTo>
                    <a:pt x="21646" y="14650"/>
                    <a:pt x="22514" y="12453"/>
                    <a:pt x="22378" y="10202"/>
                  </a:cubicBezTo>
                  <a:cubicBezTo>
                    <a:pt x="22242" y="7842"/>
                    <a:pt x="20968" y="5808"/>
                    <a:pt x="19476" y="3963"/>
                  </a:cubicBezTo>
                  <a:cubicBezTo>
                    <a:pt x="19611" y="3773"/>
                    <a:pt x="19693" y="3529"/>
                    <a:pt x="19801" y="3285"/>
                  </a:cubicBezTo>
                  <a:cubicBezTo>
                    <a:pt x="20045" y="2688"/>
                    <a:pt x="20154" y="1983"/>
                    <a:pt x="19883" y="1359"/>
                  </a:cubicBezTo>
                  <a:cubicBezTo>
                    <a:pt x="19526" y="502"/>
                    <a:pt x="18542" y="1"/>
                    <a:pt x="175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70"/>
            <p:cNvSpPr/>
            <p:nvPr/>
          </p:nvSpPr>
          <p:spPr>
            <a:xfrm>
              <a:off x="8345425" y="3710650"/>
              <a:ext cx="132250" cy="265850"/>
            </a:xfrm>
            <a:custGeom>
              <a:rect b="b" l="l" r="r" t="t"/>
              <a:pathLst>
                <a:path extrusionOk="0" fill="none" h="10634" w="5290">
                  <a:moveTo>
                    <a:pt x="4205" y="1"/>
                  </a:moveTo>
                  <a:cubicBezTo>
                    <a:pt x="5018" y="1140"/>
                    <a:pt x="5290" y="2686"/>
                    <a:pt x="5073" y="4069"/>
                  </a:cubicBezTo>
                  <a:cubicBezTo>
                    <a:pt x="4829" y="5453"/>
                    <a:pt x="4150" y="6782"/>
                    <a:pt x="3228" y="7867"/>
                  </a:cubicBezTo>
                  <a:cubicBezTo>
                    <a:pt x="2306" y="8952"/>
                    <a:pt x="1194" y="9874"/>
                    <a:pt x="1" y="10633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70"/>
            <p:cNvSpPr/>
            <p:nvPr/>
          </p:nvSpPr>
          <p:spPr>
            <a:xfrm>
              <a:off x="8249125" y="3994775"/>
              <a:ext cx="51575" cy="16975"/>
            </a:xfrm>
            <a:custGeom>
              <a:rect b="b" l="l" r="r" t="t"/>
              <a:pathLst>
                <a:path extrusionOk="0" fill="none" h="679" w="2063">
                  <a:moveTo>
                    <a:pt x="2062" y="1"/>
                  </a:moveTo>
                  <a:cubicBezTo>
                    <a:pt x="1411" y="326"/>
                    <a:pt x="706" y="570"/>
                    <a:pt x="1" y="679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70"/>
            <p:cNvSpPr/>
            <p:nvPr/>
          </p:nvSpPr>
          <p:spPr>
            <a:xfrm>
              <a:off x="7994175" y="3825250"/>
              <a:ext cx="42750" cy="119375"/>
            </a:xfrm>
            <a:custGeom>
              <a:rect b="b" l="l" r="r" t="t"/>
              <a:pathLst>
                <a:path extrusionOk="0" fill="none" h="4775" w="1710">
                  <a:moveTo>
                    <a:pt x="272" y="1"/>
                  </a:moveTo>
                  <a:cubicBezTo>
                    <a:pt x="0" y="1683"/>
                    <a:pt x="543" y="3527"/>
                    <a:pt x="1709" y="4775"/>
                  </a:cubicBezTo>
                </a:path>
              </a:pathLst>
            </a:custGeom>
            <a:noFill/>
            <a:ln cap="rnd" cmpd="sng" w="162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70"/>
            <p:cNvSpPr/>
            <p:nvPr/>
          </p:nvSpPr>
          <p:spPr>
            <a:xfrm>
              <a:off x="8062650" y="3585700"/>
              <a:ext cx="259075" cy="193600"/>
            </a:xfrm>
            <a:custGeom>
              <a:rect b="b" l="l" r="r" t="t"/>
              <a:pathLst>
                <a:path extrusionOk="0" h="7744" w="10363">
                  <a:moveTo>
                    <a:pt x="7235" y="0"/>
                  </a:moveTo>
                  <a:cubicBezTo>
                    <a:pt x="6045" y="0"/>
                    <a:pt x="4902" y="232"/>
                    <a:pt x="3825" y="795"/>
                  </a:cubicBezTo>
                  <a:cubicBezTo>
                    <a:pt x="2361" y="1500"/>
                    <a:pt x="1194" y="2721"/>
                    <a:pt x="462" y="4185"/>
                  </a:cubicBezTo>
                  <a:cubicBezTo>
                    <a:pt x="218" y="4619"/>
                    <a:pt x="55" y="5107"/>
                    <a:pt x="28" y="5596"/>
                  </a:cubicBezTo>
                  <a:cubicBezTo>
                    <a:pt x="1" y="6111"/>
                    <a:pt x="109" y="6626"/>
                    <a:pt x="408" y="7006"/>
                  </a:cubicBezTo>
                  <a:cubicBezTo>
                    <a:pt x="733" y="7440"/>
                    <a:pt x="1303" y="7684"/>
                    <a:pt x="1900" y="7738"/>
                  </a:cubicBezTo>
                  <a:cubicBezTo>
                    <a:pt x="1971" y="7742"/>
                    <a:pt x="2042" y="7744"/>
                    <a:pt x="2113" y="7744"/>
                  </a:cubicBezTo>
                  <a:cubicBezTo>
                    <a:pt x="2611" y="7744"/>
                    <a:pt x="3107" y="7660"/>
                    <a:pt x="3581" y="7494"/>
                  </a:cubicBezTo>
                  <a:cubicBezTo>
                    <a:pt x="5344" y="7006"/>
                    <a:pt x="6999" y="6138"/>
                    <a:pt x="8464" y="4999"/>
                  </a:cubicBezTo>
                  <a:cubicBezTo>
                    <a:pt x="9006" y="4592"/>
                    <a:pt x="9521" y="4104"/>
                    <a:pt x="9874" y="3507"/>
                  </a:cubicBezTo>
                  <a:cubicBezTo>
                    <a:pt x="10199" y="2938"/>
                    <a:pt x="10362" y="2178"/>
                    <a:pt x="10172" y="1527"/>
                  </a:cubicBezTo>
                  <a:cubicBezTo>
                    <a:pt x="9820" y="442"/>
                    <a:pt x="8653" y="35"/>
                    <a:pt x="7623" y="8"/>
                  </a:cubicBezTo>
                  <a:cubicBezTo>
                    <a:pt x="7493" y="3"/>
                    <a:pt x="7364" y="0"/>
                    <a:pt x="7235" y="0"/>
                  </a:cubicBezTo>
                  <a:close/>
                </a:path>
              </a:pathLst>
            </a:custGeom>
            <a:solidFill>
              <a:srgbClr val="FBF7E4">
                <a:alpha val="227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3" name="Google Shape;1503;p70"/>
          <p:cNvGrpSpPr/>
          <p:nvPr/>
        </p:nvGrpSpPr>
        <p:grpSpPr>
          <a:xfrm>
            <a:off x="1395975" y="3904875"/>
            <a:ext cx="2312613" cy="867300"/>
            <a:chOff x="1577500" y="3913525"/>
            <a:chExt cx="2312613" cy="867300"/>
          </a:xfrm>
        </p:grpSpPr>
        <p:grpSp>
          <p:nvGrpSpPr>
            <p:cNvPr id="1504" name="Google Shape;1504;p70"/>
            <p:cNvGrpSpPr/>
            <p:nvPr/>
          </p:nvGrpSpPr>
          <p:grpSpPr>
            <a:xfrm>
              <a:off x="3308388" y="3913525"/>
              <a:ext cx="581725" cy="569750"/>
              <a:chOff x="6136175" y="1866925"/>
              <a:chExt cx="581725" cy="569750"/>
            </a:xfrm>
          </p:grpSpPr>
          <p:sp>
            <p:nvSpPr>
              <p:cNvPr id="1505" name="Google Shape;1505;p70"/>
              <p:cNvSpPr/>
              <p:nvPr/>
            </p:nvSpPr>
            <p:spPr>
              <a:xfrm>
                <a:off x="6312500" y="1871900"/>
                <a:ext cx="185125" cy="148125"/>
              </a:xfrm>
              <a:custGeom>
                <a:rect b="b" l="l" r="r" t="t"/>
                <a:pathLst>
                  <a:path extrusionOk="0" h="5925" w="7405">
                    <a:moveTo>
                      <a:pt x="3450" y="1"/>
                    </a:moveTo>
                    <a:cubicBezTo>
                      <a:pt x="2769" y="1"/>
                      <a:pt x="2097" y="141"/>
                      <a:pt x="1519" y="479"/>
                    </a:cubicBezTo>
                    <a:cubicBezTo>
                      <a:pt x="624" y="995"/>
                      <a:pt x="0" y="1971"/>
                      <a:pt x="54" y="3002"/>
                    </a:cubicBezTo>
                    <a:cubicBezTo>
                      <a:pt x="136" y="3843"/>
                      <a:pt x="624" y="4629"/>
                      <a:pt x="1302" y="5118"/>
                    </a:cubicBezTo>
                    <a:cubicBezTo>
                      <a:pt x="2002" y="5653"/>
                      <a:pt x="2842" y="5924"/>
                      <a:pt x="3662" y="5924"/>
                    </a:cubicBezTo>
                    <a:cubicBezTo>
                      <a:pt x="4877" y="5924"/>
                      <a:pt x="6046" y="5329"/>
                      <a:pt x="6645" y="4114"/>
                    </a:cubicBezTo>
                    <a:cubicBezTo>
                      <a:pt x="7405" y="2487"/>
                      <a:pt x="7052" y="968"/>
                      <a:pt x="5289" y="317"/>
                    </a:cubicBezTo>
                    <a:cubicBezTo>
                      <a:pt x="4716" y="121"/>
                      <a:pt x="4079" y="1"/>
                      <a:pt x="34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6" name="Google Shape;1506;p70"/>
              <p:cNvSpPr/>
              <p:nvPr/>
            </p:nvSpPr>
            <p:spPr>
              <a:xfrm>
                <a:off x="6265025" y="1866925"/>
                <a:ext cx="425200" cy="434675"/>
              </a:xfrm>
              <a:custGeom>
                <a:rect b="b" l="l" r="r" t="t"/>
                <a:pathLst>
                  <a:path extrusionOk="0" fill="none" h="17387" w="17008">
                    <a:moveTo>
                      <a:pt x="17007" y="0"/>
                    </a:moveTo>
                    <a:cubicBezTo>
                      <a:pt x="9087" y="2821"/>
                      <a:pt x="2631" y="9439"/>
                      <a:pt x="0" y="17387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7" name="Google Shape;1507;p70"/>
              <p:cNvSpPr/>
              <p:nvPr/>
            </p:nvSpPr>
            <p:spPr>
              <a:xfrm>
                <a:off x="6446075" y="1928625"/>
                <a:ext cx="97000" cy="12900"/>
              </a:xfrm>
              <a:custGeom>
                <a:rect b="b" l="l" r="r" t="t"/>
                <a:pathLst>
                  <a:path extrusionOk="0" fill="none" h="516" w="3880">
                    <a:moveTo>
                      <a:pt x="3879" y="516"/>
                    </a:moveTo>
                    <a:cubicBezTo>
                      <a:pt x="2686" y="218"/>
                      <a:pt x="1221" y="1"/>
                      <a:pt x="1" y="109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8" name="Google Shape;1508;p70"/>
              <p:cNvSpPr/>
              <p:nvPr/>
            </p:nvSpPr>
            <p:spPr>
              <a:xfrm>
                <a:off x="6590500" y="1917100"/>
                <a:ext cx="35975" cy="221075"/>
              </a:xfrm>
              <a:custGeom>
                <a:rect b="b" l="l" r="r" t="t"/>
                <a:pathLst>
                  <a:path extrusionOk="0" fill="none" h="8843" w="1439">
                    <a:moveTo>
                      <a:pt x="1" y="0"/>
                    </a:moveTo>
                    <a:cubicBezTo>
                      <a:pt x="1032" y="2821"/>
                      <a:pt x="1438" y="5859"/>
                      <a:pt x="1113" y="884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9" name="Google Shape;1509;p70"/>
              <p:cNvSpPr/>
              <p:nvPr/>
            </p:nvSpPr>
            <p:spPr>
              <a:xfrm>
                <a:off x="6371475" y="2109675"/>
                <a:ext cx="90900" cy="169550"/>
              </a:xfrm>
              <a:custGeom>
                <a:rect b="b" l="l" r="r" t="t"/>
                <a:pathLst>
                  <a:path extrusionOk="0" fill="none" h="6782" w="3636">
                    <a:moveTo>
                      <a:pt x="1" y="1"/>
                    </a:moveTo>
                    <a:cubicBezTo>
                      <a:pt x="1900" y="1818"/>
                      <a:pt x="3147" y="4151"/>
                      <a:pt x="3636" y="6782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70"/>
              <p:cNvSpPr/>
              <p:nvPr/>
            </p:nvSpPr>
            <p:spPr>
              <a:xfrm>
                <a:off x="6241300" y="2050000"/>
                <a:ext cx="163425" cy="37325"/>
              </a:xfrm>
              <a:custGeom>
                <a:rect b="b" l="l" r="r" t="t"/>
                <a:pathLst>
                  <a:path extrusionOk="0" fill="none" h="1493" w="6537">
                    <a:moveTo>
                      <a:pt x="6537" y="435"/>
                    </a:moveTo>
                    <a:cubicBezTo>
                      <a:pt x="4286" y="1"/>
                      <a:pt x="1980" y="380"/>
                      <a:pt x="0" y="149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70"/>
              <p:cNvSpPr/>
              <p:nvPr/>
            </p:nvSpPr>
            <p:spPr>
              <a:xfrm>
                <a:off x="6398600" y="1892000"/>
                <a:ext cx="75300" cy="74125"/>
              </a:xfrm>
              <a:custGeom>
                <a:rect b="b" l="l" r="r" t="t"/>
                <a:pathLst>
                  <a:path extrusionOk="0" h="2965" w="3012">
                    <a:moveTo>
                      <a:pt x="1032" y="1"/>
                    </a:moveTo>
                    <a:cubicBezTo>
                      <a:pt x="1167" y="354"/>
                      <a:pt x="1113" y="733"/>
                      <a:pt x="977" y="1032"/>
                    </a:cubicBezTo>
                    <a:cubicBezTo>
                      <a:pt x="760" y="679"/>
                      <a:pt x="408" y="462"/>
                      <a:pt x="28" y="326"/>
                    </a:cubicBezTo>
                    <a:lnTo>
                      <a:pt x="28" y="326"/>
                    </a:lnTo>
                    <a:cubicBezTo>
                      <a:pt x="1" y="543"/>
                      <a:pt x="28" y="815"/>
                      <a:pt x="164" y="1059"/>
                    </a:cubicBezTo>
                    <a:cubicBezTo>
                      <a:pt x="299" y="1276"/>
                      <a:pt x="543" y="1438"/>
                      <a:pt x="787" y="1466"/>
                    </a:cubicBezTo>
                    <a:cubicBezTo>
                      <a:pt x="435" y="1574"/>
                      <a:pt x="136" y="1872"/>
                      <a:pt x="28" y="2225"/>
                    </a:cubicBezTo>
                    <a:cubicBezTo>
                      <a:pt x="163" y="2304"/>
                      <a:pt x="322" y="2345"/>
                      <a:pt x="479" y="2345"/>
                    </a:cubicBezTo>
                    <a:cubicBezTo>
                      <a:pt x="699" y="2345"/>
                      <a:pt x="916" y="2264"/>
                      <a:pt x="1059" y="2089"/>
                    </a:cubicBezTo>
                    <a:cubicBezTo>
                      <a:pt x="1059" y="2361"/>
                      <a:pt x="1194" y="2659"/>
                      <a:pt x="1357" y="2849"/>
                    </a:cubicBezTo>
                    <a:cubicBezTo>
                      <a:pt x="1424" y="2916"/>
                      <a:pt x="1473" y="2964"/>
                      <a:pt x="1548" y="2964"/>
                    </a:cubicBezTo>
                    <a:cubicBezTo>
                      <a:pt x="1564" y="2964"/>
                      <a:pt x="1582" y="2962"/>
                      <a:pt x="1601" y="2957"/>
                    </a:cubicBezTo>
                    <a:cubicBezTo>
                      <a:pt x="1655" y="2930"/>
                      <a:pt x="1710" y="2849"/>
                      <a:pt x="1710" y="2795"/>
                    </a:cubicBezTo>
                    <a:cubicBezTo>
                      <a:pt x="1764" y="2551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78" y="2134"/>
                      <a:pt x="2106" y="2182"/>
                      <a:pt x="2322" y="2182"/>
                    </a:cubicBezTo>
                    <a:cubicBezTo>
                      <a:pt x="2580" y="2182"/>
                      <a:pt x="2820" y="2114"/>
                      <a:pt x="3012" y="1981"/>
                    </a:cubicBezTo>
                    <a:lnTo>
                      <a:pt x="1900" y="1574"/>
                    </a:lnTo>
                    <a:cubicBezTo>
                      <a:pt x="2171" y="1276"/>
                      <a:pt x="2306" y="842"/>
                      <a:pt x="2252" y="435"/>
                    </a:cubicBezTo>
                    <a:lnTo>
                      <a:pt x="2252" y="435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62"/>
                      <a:pt x="1330" y="109"/>
                      <a:pt x="10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70"/>
              <p:cNvSpPr/>
              <p:nvPr/>
            </p:nvSpPr>
            <p:spPr>
              <a:xfrm>
                <a:off x="6368775" y="2228175"/>
                <a:ext cx="191250" cy="151600"/>
              </a:xfrm>
              <a:custGeom>
                <a:rect b="b" l="l" r="r" t="t"/>
                <a:pathLst>
                  <a:path extrusionOk="0" h="6064" w="7650">
                    <a:moveTo>
                      <a:pt x="3692" y="1"/>
                    </a:moveTo>
                    <a:cubicBezTo>
                      <a:pt x="2942" y="1"/>
                      <a:pt x="2188" y="168"/>
                      <a:pt x="1546" y="550"/>
                    </a:cubicBezTo>
                    <a:cubicBezTo>
                      <a:pt x="651" y="1092"/>
                      <a:pt x="0" y="2096"/>
                      <a:pt x="109" y="3154"/>
                    </a:cubicBezTo>
                    <a:cubicBezTo>
                      <a:pt x="190" y="4022"/>
                      <a:pt x="760" y="4808"/>
                      <a:pt x="1465" y="5324"/>
                    </a:cubicBezTo>
                    <a:cubicBezTo>
                      <a:pt x="2153" y="5813"/>
                      <a:pt x="2973" y="6063"/>
                      <a:pt x="3776" y="6063"/>
                    </a:cubicBezTo>
                    <a:cubicBezTo>
                      <a:pt x="5063" y="6063"/>
                      <a:pt x="6305" y="5422"/>
                      <a:pt x="6890" y="4103"/>
                    </a:cubicBezTo>
                    <a:cubicBezTo>
                      <a:pt x="7649" y="2394"/>
                      <a:pt x="7188" y="848"/>
                      <a:pt x="5371" y="279"/>
                    </a:cubicBezTo>
                    <a:cubicBezTo>
                      <a:pt x="4850" y="101"/>
                      <a:pt x="4272" y="1"/>
                      <a:pt x="3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70"/>
              <p:cNvSpPr/>
              <p:nvPr/>
            </p:nvSpPr>
            <p:spPr>
              <a:xfrm>
                <a:off x="6410825" y="2191050"/>
                <a:ext cx="75275" cy="75300"/>
              </a:xfrm>
              <a:custGeom>
                <a:rect b="b" l="l" r="r" t="t"/>
                <a:pathLst>
                  <a:path extrusionOk="0" h="3012" w="3011">
                    <a:moveTo>
                      <a:pt x="2170" y="0"/>
                    </a:moveTo>
                    <a:lnTo>
                      <a:pt x="2170" y="0"/>
                    </a:lnTo>
                    <a:cubicBezTo>
                      <a:pt x="1980" y="353"/>
                      <a:pt x="1817" y="706"/>
                      <a:pt x="1655" y="1085"/>
                    </a:cubicBezTo>
                    <a:cubicBezTo>
                      <a:pt x="1403" y="783"/>
                      <a:pt x="1011" y="621"/>
                      <a:pt x="631" y="621"/>
                    </a:cubicBezTo>
                    <a:cubicBezTo>
                      <a:pt x="601" y="621"/>
                      <a:pt x="572" y="622"/>
                      <a:pt x="543" y="624"/>
                    </a:cubicBezTo>
                    <a:cubicBezTo>
                      <a:pt x="597" y="868"/>
                      <a:pt x="705" y="1113"/>
                      <a:pt x="841" y="1302"/>
                    </a:cubicBezTo>
                    <a:cubicBezTo>
                      <a:pt x="488" y="1302"/>
                      <a:pt x="136" y="1519"/>
                      <a:pt x="0" y="1818"/>
                    </a:cubicBezTo>
                    <a:cubicBezTo>
                      <a:pt x="102" y="1784"/>
                      <a:pt x="210" y="1768"/>
                      <a:pt x="318" y="1768"/>
                    </a:cubicBezTo>
                    <a:cubicBezTo>
                      <a:pt x="556" y="1768"/>
                      <a:pt x="799" y="1842"/>
                      <a:pt x="1004" y="1953"/>
                    </a:cubicBezTo>
                    <a:cubicBezTo>
                      <a:pt x="678" y="2143"/>
                      <a:pt x="407" y="2469"/>
                      <a:pt x="190" y="2821"/>
                    </a:cubicBezTo>
                    <a:cubicBezTo>
                      <a:pt x="286" y="2853"/>
                      <a:pt x="387" y="2869"/>
                      <a:pt x="488" y="2869"/>
                    </a:cubicBezTo>
                    <a:cubicBezTo>
                      <a:pt x="644" y="2869"/>
                      <a:pt x="802" y="2833"/>
                      <a:pt x="949" y="2767"/>
                    </a:cubicBezTo>
                    <a:cubicBezTo>
                      <a:pt x="1166" y="2631"/>
                      <a:pt x="1356" y="2442"/>
                      <a:pt x="1411" y="2198"/>
                    </a:cubicBezTo>
                    <a:cubicBezTo>
                      <a:pt x="1492" y="2577"/>
                      <a:pt x="1763" y="2876"/>
                      <a:pt x="2089" y="3011"/>
                    </a:cubicBezTo>
                    <a:cubicBezTo>
                      <a:pt x="2333" y="2713"/>
                      <a:pt x="2333" y="2252"/>
                      <a:pt x="2062" y="1981"/>
                    </a:cubicBezTo>
                    <a:lnTo>
                      <a:pt x="2062" y="1981"/>
                    </a:lnTo>
                    <a:cubicBezTo>
                      <a:pt x="2110" y="1990"/>
                      <a:pt x="2158" y="1995"/>
                      <a:pt x="2208" y="1995"/>
                    </a:cubicBezTo>
                    <a:cubicBezTo>
                      <a:pt x="2437" y="1995"/>
                      <a:pt x="2674" y="1897"/>
                      <a:pt x="2875" y="1764"/>
                    </a:cubicBezTo>
                    <a:cubicBezTo>
                      <a:pt x="2929" y="1682"/>
                      <a:pt x="3011" y="1628"/>
                      <a:pt x="2984" y="1547"/>
                    </a:cubicBezTo>
                    <a:cubicBezTo>
                      <a:pt x="2929" y="1492"/>
                      <a:pt x="2875" y="1438"/>
                      <a:pt x="2848" y="1411"/>
                    </a:cubicBezTo>
                    <a:cubicBezTo>
                      <a:pt x="2717" y="1353"/>
                      <a:pt x="2579" y="1326"/>
                      <a:pt x="2441" y="1326"/>
                    </a:cubicBezTo>
                    <a:cubicBezTo>
                      <a:pt x="2321" y="1326"/>
                      <a:pt x="2202" y="1346"/>
                      <a:pt x="2089" y="1384"/>
                    </a:cubicBezTo>
                    <a:cubicBezTo>
                      <a:pt x="2333" y="896"/>
                      <a:pt x="2360" y="407"/>
                      <a:pt x="21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70"/>
              <p:cNvSpPr/>
              <p:nvPr/>
            </p:nvSpPr>
            <p:spPr>
              <a:xfrm>
                <a:off x="6517275" y="2068850"/>
                <a:ext cx="200625" cy="173325"/>
              </a:xfrm>
              <a:custGeom>
                <a:rect b="b" l="l" r="r" t="t"/>
                <a:pathLst>
                  <a:path extrusionOk="0" h="6933" w="8025">
                    <a:moveTo>
                      <a:pt x="5046" y="1"/>
                    </a:moveTo>
                    <a:cubicBezTo>
                      <a:pt x="4975" y="1"/>
                      <a:pt x="4902" y="2"/>
                      <a:pt x="4829" y="6"/>
                    </a:cubicBezTo>
                    <a:cubicBezTo>
                      <a:pt x="3391" y="88"/>
                      <a:pt x="1872" y="684"/>
                      <a:pt x="950" y="1823"/>
                    </a:cubicBezTo>
                    <a:cubicBezTo>
                      <a:pt x="245" y="2746"/>
                      <a:pt x="1" y="4021"/>
                      <a:pt x="516" y="5078"/>
                    </a:cubicBezTo>
                    <a:cubicBezTo>
                      <a:pt x="950" y="5973"/>
                      <a:pt x="1845" y="6543"/>
                      <a:pt x="2740" y="6787"/>
                    </a:cubicBezTo>
                    <a:cubicBezTo>
                      <a:pt x="3114" y="6885"/>
                      <a:pt x="3494" y="6932"/>
                      <a:pt x="3869" y="6932"/>
                    </a:cubicBezTo>
                    <a:cubicBezTo>
                      <a:pt x="5884" y="6932"/>
                      <a:pt x="7756" y="5569"/>
                      <a:pt x="7894" y="3397"/>
                    </a:cubicBezTo>
                    <a:cubicBezTo>
                      <a:pt x="8024" y="1433"/>
                      <a:pt x="7018" y="1"/>
                      <a:pt x="504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70"/>
              <p:cNvSpPr/>
              <p:nvPr/>
            </p:nvSpPr>
            <p:spPr>
              <a:xfrm>
                <a:off x="6578975" y="2047300"/>
                <a:ext cx="84800" cy="66975"/>
              </a:xfrm>
              <a:custGeom>
                <a:rect b="b" l="l" r="r" t="t"/>
                <a:pathLst>
                  <a:path extrusionOk="0" h="2679" w="3392">
                    <a:moveTo>
                      <a:pt x="2035" y="0"/>
                    </a:moveTo>
                    <a:cubicBezTo>
                      <a:pt x="1872" y="190"/>
                      <a:pt x="1737" y="380"/>
                      <a:pt x="1628" y="624"/>
                    </a:cubicBezTo>
                    <a:cubicBezTo>
                      <a:pt x="1489" y="369"/>
                      <a:pt x="1230" y="173"/>
                      <a:pt x="921" y="173"/>
                    </a:cubicBezTo>
                    <a:cubicBezTo>
                      <a:pt x="868" y="173"/>
                      <a:pt x="815" y="178"/>
                      <a:pt x="760" y="190"/>
                    </a:cubicBezTo>
                    <a:cubicBezTo>
                      <a:pt x="1004" y="407"/>
                      <a:pt x="1167" y="787"/>
                      <a:pt x="1167" y="1139"/>
                    </a:cubicBezTo>
                    <a:cubicBezTo>
                      <a:pt x="846" y="956"/>
                      <a:pt x="506" y="889"/>
                      <a:pt x="179" y="889"/>
                    </a:cubicBezTo>
                    <a:cubicBezTo>
                      <a:pt x="119" y="889"/>
                      <a:pt x="60" y="891"/>
                      <a:pt x="1" y="895"/>
                    </a:cubicBezTo>
                    <a:cubicBezTo>
                      <a:pt x="82" y="1139"/>
                      <a:pt x="245" y="1356"/>
                      <a:pt x="462" y="1492"/>
                    </a:cubicBezTo>
                    <a:cubicBezTo>
                      <a:pt x="591" y="1584"/>
                      <a:pt x="757" y="1639"/>
                      <a:pt x="936" y="1639"/>
                    </a:cubicBezTo>
                    <a:cubicBezTo>
                      <a:pt x="1020" y="1639"/>
                      <a:pt x="1107" y="1627"/>
                      <a:pt x="1194" y="1601"/>
                    </a:cubicBezTo>
                    <a:lnTo>
                      <a:pt x="1194" y="1601"/>
                    </a:lnTo>
                    <a:cubicBezTo>
                      <a:pt x="923" y="1872"/>
                      <a:pt x="787" y="2252"/>
                      <a:pt x="869" y="2631"/>
                    </a:cubicBezTo>
                    <a:cubicBezTo>
                      <a:pt x="899" y="2636"/>
                      <a:pt x="930" y="2638"/>
                      <a:pt x="961" y="2638"/>
                    </a:cubicBezTo>
                    <a:cubicBezTo>
                      <a:pt x="1289" y="2638"/>
                      <a:pt x="1638" y="2386"/>
                      <a:pt x="1737" y="2089"/>
                    </a:cubicBezTo>
                    <a:cubicBezTo>
                      <a:pt x="1872" y="2360"/>
                      <a:pt x="2089" y="2550"/>
                      <a:pt x="2333" y="2658"/>
                    </a:cubicBezTo>
                    <a:cubicBezTo>
                      <a:pt x="2374" y="2672"/>
                      <a:pt x="2422" y="2679"/>
                      <a:pt x="2466" y="2679"/>
                    </a:cubicBezTo>
                    <a:cubicBezTo>
                      <a:pt x="2510" y="2679"/>
                      <a:pt x="2550" y="2672"/>
                      <a:pt x="2578" y="2658"/>
                    </a:cubicBezTo>
                    <a:cubicBezTo>
                      <a:pt x="2605" y="2631"/>
                      <a:pt x="2605" y="2523"/>
                      <a:pt x="2605" y="2441"/>
                    </a:cubicBezTo>
                    <a:cubicBezTo>
                      <a:pt x="2578" y="2224"/>
                      <a:pt x="2442" y="1980"/>
                      <a:pt x="2279" y="1818"/>
                    </a:cubicBezTo>
                    <a:cubicBezTo>
                      <a:pt x="2713" y="1709"/>
                      <a:pt x="3174" y="1465"/>
                      <a:pt x="3391" y="1085"/>
                    </a:cubicBezTo>
                    <a:lnTo>
                      <a:pt x="3391" y="1085"/>
                    </a:lnTo>
                    <a:cubicBezTo>
                      <a:pt x="2984" y="1139"/>
                      <a:pt x="2632" y="1167"/>
                      <a:pt x="2225" y="1194"/>
                    </a:cubicBezTo>
                    <a:cubicBezTo>
                      <a:pt x="2361" y="787"/>
                      <a:pt x="2279" y="353"/>
                      <a:pt x="20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6" name="Google Shape;1516;p70"/>
              <p:cNvSpPr/>
              <p:nvPr/>
            </p:nvSpPr>
            <p:spPr>
              <a:xfrm>
                <a:off x="6136175" y="2029375"/>
                <a:ext cx="191250" cy="152975"/>
              </a:xfrm>
              <a:custGeom>
                <a:rect b="b" l="l" r="r" t="t"/>
                <a:pathLst>
                  <a:path extrusionOk="0" h="6119" w="7650">
                    <a:moveTo>
                      <a:pt x="3317" y="1"/>
                    </a:moveTo>
                    <a:cubicBezTo>
                      <a:pt x="2810" y="1"/>
                      <a:pt x="2310" y="87"/>
                      <a:pt x="1845" y="283"/>
                    </a:cubicBezTo>
                    <a:cubicBezTo>
                      <a:pt x="896" y="690"/>
                      <a:pt x="137" y="1612"/>
                      <a:pt x="55" y="2670"/>
                    </a:cubicBezTo>
                    <a:cubicBezTo>
                      <a:pt x="1" y="3538"/>
                      <a:pt x="462" y="4379"/>
                      <a:pt x="1086" y="5003"/>
                    </a:cubicBezTo>
                    <a:cubicBezTo>
                      <a:pt x="1829" y="5733"/>
                      <a:pt x="2827" y="6119"/>
                      <a:pt x="3808" y="6119"/>
                    </a:cubicBezTo>
                    <a:cubicBezTo>
                      <a:pt x="4902" y="6119"/>
                      <a:pt x="5974" y="5639"/>
                      <a:pt x="6646" y="4623"/>
                    </a:cubicBezTo>
                    <a:cubicBezTo>
                      <a:pt x="7650" y="3077"/>
                      <a:pt x="7460" y="1477"/>
                      <a:pt x="5724" y="582"/>
                    </a:cubicBezTo>
                    <a:cubicBezTo>
                      <a:pt x="4985" y="229"/>
                      <a:pt x="4142" y="1"/>
                      <a:pt x="3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7" name="Google Shape;1517;p70"/>
              <p:cNvSpPr/>
              <p:nvPr/>
            </p:nvSpPr>
            <p:spPr>
              <a:xfrm>
                <a:off x="6266375" y="2022875"/>
                <a:ext cx="75300" cy="74075"/>
              </a:xfrm>
              <a:custGeom>
                <a:rect b="b" l="l" r="r" t="t"/>
                <a:pathLst>
                  <a:path extrusionOk="0" h="2963" w="3012">
                    <a:moveTo>
                      <a:pt x="1031" y="1"/>
                    </a:moveTo>
                    <a:cubicBezTo>
                      <a:pt x="1167" y="326"/>
                      <a:pt x="1113" y="706"/>
                      <a:pt x="977" y="1004"/>
                    </a:cubicBezTo>
                    <a:cubicBezTo>
                      <a:pt x="760" y="679"/>
                      <a:pt x="408" y="435"/>
                      <a:pt x="28" y="299"/>
                    </a:cubicBezTo>
                    <a:lnTo>
                      <a:pt x="28" y="299"/>
                    </a:lnTo>
                    <a:cubicBezTo>
                      <a:pt x="1" y="543"/>
                      <a:pt x="28" y="814"/>
                      <a:pt x="163" y="1059"/>
                    </a:cubicBezTo>
                    <a:cubicBezTo>
                      <a:pt x="299" y="1248"/>
                      <a:pt x="543" y="1411"/>
                      <a:pt x="787" y="1465"/>
                    </a:cubicBezTo>
                    <a:cubicBezTo>
                      <a:pt x="435" y="1547"/>
                      <a:pt x="136" y="1872"/>
                      <a:pt x="28" y="2198"/>
                    </a:cubicBezTo>
                    <a:cubicBezTo>
                      <a:pt x="161" y="2286"/>
                      <a:pt x="316" y="2330"/>
                      <a:pt x="470" y="2330"/>
                    </a:cubicBezTo>
                    <a:cubicBezTo>
                      <a:pt x="694" y="2330"/>
                      <a:pt x="914" y="2239"/>
                      <a:pt x="1059" y="2062"/>
                    </a:cubicBezTo>
                    <a:cubicBezTo>
                      <a:pt x="1059" y="2333"/>
                      <a:pt x="1194" y="2632"/>
                      <a:pt x="1357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1" y="2957"/>
                    </a:cubicBezTo>
                    <a:cubicBezTo>
                      <a:pt x="1655" y="2903"/>
                      <a:pt x="1710" y="2849"/>
                      <a:pt x="1710" y="2767"/>
                    </a:cubicBezTo>
                    <a:cubicBezTo>
                      <a:pt x="1764" y="2550"/>
                      <a:pt x="1764" y="2279"/>
                      <a:pt x="1655" y="2035"/>
                    </a:cubicBezTo>
                    <a:lnTo>
                      <a:pt x="1655" y="2035"/>
                    </a:lnTo>
                    <a:cubicBezTo>
                      <a:pt x="1869" y="2130"/>
                      <a:pt x="2089" y="2173"/>
                      <a:pt x="2297" y="2173"/>
                    </a:cubicBezTo>
                    <a:cubicBezTo>
                      <a:pt x="2564" y="2173"/>
                      <a:pt x="2813" y="2103"/>
                      <a:pt x="3011" y="1981"/>
                    </a:cubicBezTo>
                    <a:lnTo>
                      <a:pt x="1899" y="1574"/>
                    </a:lnTo>
                    <a:cubicBezTo>
                      <a:pt x="2171" y="1248"/>
                      <a:pt x="2306" y="814"/>
                      <a:pt x="2252" y="408"/>
                    </a:cubicBezTo>
                    <a:lnTo>
                      <a:pt x="2252" y="408"/>
                    </a:lnTo>
                    <a:cubicBezTo>
                      <a:pt x="2008" y="489"/>
                      <a:pt x="1791" y="625"/>
                      <a:pt x="1601" y="787"/>
                    </a:cubicBezTo>
                    <a:cubicBezTo>
                      <a:pt x="1574" y="435"/>
                      <a:pt x="1330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8" name="Google Shape;1518;p70"/>
              <p:cNvSpPr/>
              <p:nvPr/>
            </p:nvSpPr>
            <p:spPr>
              <a:xfrm>
                <a:off x="6157200" y="2271325"/>
                <a:ext cx="207525" cy="165350"/>
              </a:xfrm>
              <a:custGeom>
                <a:rect b="b" l="l" r="r" t="t"/>
                <a:pathLst>
                  <a:path extrusionOk="0" h="6614" w="8301">
                    <a:moveTo>
                      <a:pt x="3951" y="0"/>
                    </a:moveTo>
                    <a:cubicBezTo>
                      <a:pt x="3129" y="0"/>
                      <a:pt x="2314" y="187"/>
                      <a:pt x="1628" y="614"/>
                    </a:cubicBezTo>
                    <a:cubicBezTo>
                      <a:pt x="679" y="1211"/>
                      <a:pt x="1" y="2296"/>
                      <a:pt x="109" y="3462"/>
                    </a:cubicBezTo>
                    <a:cubicBezTo>
                      <a:pt x="191" y="4411"/>
                      <a:pt x="814" y="5252"/>
                      <a:pt x="1601" y="5795"/>
                    </a:cubicBezTo>
                    <a:cubicBezTo>
                      <a:pt x="2344" y="6342"/>
                      <a:pt x="3221" y="6614"/>
                      <a:pt x="4081" y="6614"/>
                    </a:cubicBezTo>
                    <a:cubicBezTo>
                      <a:pt x="5479" y="6614"/>
                      <a:pt x="6832" y="5893"/>
                      <a:pt x="7487" y="4466"/>
                    </a:cubicBezTo>
                    <a:cubicBezTo>
                      <a:pt x="8301" y="2648"/>
                      <a:pt x="7840" y="939"/>
                      <a:pt x="5832" y="316"/>
                    </a:cubicBezTo>
                    <a:cubicBezTo>
                      <a:pt x="5238" y="114"/>
                      <a:pt x="4592" y="0"/>
                      <a:pt x="39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9" name="Google Shape;1519;p70"/>
              <p:cNvSpPr/>
              <p:nvPr/>
            </p:nvSpPr>
            <p:spPr>
              <a:xfrm>
                <a:off x="6235875" y="2236475"/>
                <a:ext cx="75275" cy="74075"/>
              </a:xfrm>
              <a:custGeom>
                <a:rect b="b" l="l" r="r" t="t"/>
                <a:pathLst>
                  <a:path extrusionOk="0" h="2963" w="3011">
                    <a:moveTo>
                      <a:pt x="1031" y="1"/>
                    </a:moveTo>
                    <a:lnTo>
                      <a:pt x="1031" y="1"/>
                    </a:lnTo>
                    <a:cubicBezTo>
                      <a:pt x="1166" y="326"/>
                      <a:pt x="1112" y="706"/>
                      <a:pt x="977" y="1004"/>
                    </a:cubicBezTo>
                    <a:cubicBezTo>
                      <a:pt x="760" y="679"/>
                      <a:pt x="407" y="435"/>
                      <a:pt x="27" y="299"/>
                    </a:cubicBezTo>
                    <a:lnTo>
                      <a:pt x="27" y="299"/>
                    </a:lnTo>
                    <a:cubicBezTo>
                      <a:pt x="0" y="543"/>
                      <a:pt x="27" y="814"/>
                      <a:pt x="163" y="1059"/>
                    </a:cubicBezTo>
                    <a:cubicBezTo>
                      <a:pt x="298" y="1248"/>
                      <a:pt x="543" y="1411"/>
                      <a:pt x="787" y="1465"/>
                    </a:cubicBezTo>
                    <a:cubicBezTo>
                      <a:pt x="434" y="1547"/>
                      <a:pt x="136" y="1872"/>
                      <a:pt x="27" y="2198"/>
                    </a:cubicBezTo>
                    <a:cubicBezTo>
                      <a:pt x="160" y="2286"/>
                      <a:pt x="316" y="2330"/>
                      <a:pt x="470" y="2330"/>
                    </a:cubicBezTo>
                    <a:cubicBezTo>
                      <a:pt x="693" y="2330"/>
                      <a:pt x="914" y="2239"/>
                      <a:pt x="1058" y="2062"/>
                    </a:cubicBezTo>
                    <a:cubicBezTo>
                      <a:pt x="1058" y="2333"/>
                      <a:pt x="1194" y="2632"/>
                      <a:pt x="1356" y="2849"/>
                    </a:cubicBezTo>
                    <a:cubicBezTo>
                      <a:pt x="1427" y="2896"/>
                      <a:pt x="1477" y="2963"/>
                      <a:pt x="1559" y="2963"/>
                    </a:cubicBezTo>
                    <a:cubicBezTo>
                      <a:pt x="1572" y="2963"/>
                      <a:pt x="1586" y="2961"/>
                      <a:pt x="1600" y="2957"/>
                    </a:cubicBezTo>
                    <a:cubicBezTo>
                      <a:pt x="1655" y="2903"/>
                      <a:pt x="1709" y="2849"/>
                      <a:pt x="1709" y="2767"/>
                    </a:cubicBezTo>
                    <a:cubicBezTo>
                      <a:pt x="1763" y="2550"/>
                      <a:pt x="1763" y="2279"/>
                      <a:pt x="1655" y="2035"/>
                    </a:cubicBezTo>
                    <a:lnTo>
                      <a:pt x="1655" y="2035"/>
                    </a:lnTo>
                    <a:cubicBezTo>
                      <a:pt x="1857" y="2130"/>
                      <a:pt x="2064" y="2173"/>
                      <a:pt x="2268" y="2173"/>
                    </a:cubicBezTo>
                    <a:cubicBezTo>
                      <a:pt x="2528" y="2173"/>
                      <a:pt x="2782" y="2103"/>
                      <a:pt x="3011" y="1981"/>
                    </a:cubicBezTo>
                    <a:lnTo>
                      <a:pt x="1899" y="1574"/>
                    </a:lnTo>
                    <a:cubicBezTo>
                      <a:pt x="2170" y="1248"/>
                      <a:pt x="2306" y="814"/>
                      <a:pt x="2251" y="408"/>
                    </a:cubicBezTo>
                    <a:lnTo>
                      <a:pt x="2251" y="408"/>
                    </a:lnTo>
                    <a:cubicBezTo>
                      <a:pt x="2007" y="489"/>
                      <a:pt x="1790" y="625"/>
                      <a:pt x="1600" y="787"/>
                    </a:cubicBezTo>
                    <a:cubicBezTo>
                      <a:pt x="1573" y="435"/>
                      <a:pt x="1329" y="109"/>
                      <a:pt x="10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0" name="Google Shape;1520;p70"/>
              <p:cNvSpPr/>
              <p:nvPr/>
            </p:nvSpPr>
            <p:spPr>
              <a:xfrm>
                <a:off x="6333500" y="1891175"/>
                <a:ext cx="55650" cy="63975"/>
              </a:xfrm>
              <a:custGeom>
                <a:rect b="b" l="l" r="r" t="t"/>
                <a:pathLst>
                  <a:path extrusionOk="0" h="2559" w="2226">
                    <a:moveTo>
                      <a:pt x="1658" y="0"/>
                    </a:moveTo>
                    <a:cubicBezTo>
                      <a:pt x="1249" y="0"/>
                      <a:pt x="791" y="273"/>
                      <a:pt x="516" y="522"/>
                    </a:cubicBezTo>
                    <a:cubicBezTo>
                      <a:pt x="191" y="848"/>
                      <a:pt x="1" y="1309"/>
                      <a:pt x="28" y="1743"/>
                    </a:cubicBezTo>
                    <a:cubicBezTo>
                      <a:pt x="28" y="1905"/>
                      <a:pt x="55" y="2068"/>
                      <a:pt x="164" y="2258"/>
                    </a:cubicBezTo>
                    <a:cubicBezTo>
                      <a:pt x="272" y="2421"/>
                      <a:pt x="408" y="2529"/>
                      <a:pt x="571" y="2556"/>
                    </a:cubicBezTo>
                    <a:cubicBezTo>
                      <a:pt x="590" y="2558"/>
                      <a:pt x="609" y="2559"/>
                      <a:pt x="628" y="2559"/>
                    </a:cubicBezTo>
                    <a:cubicBezTo>
                      <a:pt x="903" y="2559"/>
                      <a:pt x="1154" y="2378"/>
                      <a:pt x="1357" y="2150"/>
                    </a:cubicBezTo>
                    <a:cubicBezTo>
                      <a:pt x="1656" y="1851"/>
                      <a:pt x="1927" y="1471"/>
                      <a:pt x="2062" y="1065"/>
                    </a:cubicBezTo>
                    <a:cubicBezTo>
                      <a:pt x="2171" y="739"/>
                      <a:pt x="2225" y="88"/>
                      <a:pt x="1764" y="7"/>
                    </a:cubicBezTo>
                    <a:cubicBezTo>
                      <a:pt x="1729" y="2"/>
                      <a:pt x="1694" y="0"/>
                      <a:pt x="16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1" name="Google Shape;1521;p70"/>
              <p:cNvSpPr/>
              <p:nvPr/>
            </p:nvSpPr>
            <p:spPr>
              <a:xfrm>
                <a:off x="6539650" y="2107700"/>
                <a:ext cx="61725" cy="86850"/>
              </a:xfrm>
              <a:custGeom>
                <a:rect b="b" l="l" r="r" t="t"/>
                <a:pathLst>
                  <a:path extrusionOk="0" h="3474" w="2469">
                    <a:moveTo>
                      <a:pt x="1236" y="0"/>
                    </a:moveTo>
                    <a:cubicBezTo>
                      <a:pt x="654" y="0"/>
                      <a:pt x="242" y="728"/>
                      <a:pt x="82" y="1300"/>
                    </a:cubicBezTo>
                    <a:cubicBezTo>
                      <a:pt x="1" y="1734"/>
                      <a:pt x="55" y="2277"/>
                      <a:pt x="272" y="2738"/>
                    </a:cubicBezTo>
                    <a:cubicBezTo>
                      <a:pt x="435" y="3090"/>
                      <a:pt x="706" y="3416"/>
                      <a:pt x="1086" y="3470"/>
                    </a:cubicBezTo>
                    <a:cubicBezTo>
                      <a:pt x="1107" y="3472"/>
                      <a:pt x="1129" y="3473"/>
                      <a:pt x="1150" y="3473"/>
                    </a:cubicBezTo>
                    <a:cubicBezTo>
                      <a:pt x="1423" y="3473"/>
                      <a:pt x="1667" y="3317"/>
                      <a:pt x="1818" y="3090"/>
                    </a:cubicBezTo>
                    <a:cubicBezTo>
                      <a:pt x="1981" y="2846"/>
                      <a:pt x="2089" y="2575"/>
                      <a:pt x="2198" y="2304"/>
                    </a:cubicBezTo>
                    <a:cubicBezTo>
                      <a:pt x="2388" y="1571"/>
                      <a:pt x="2469" y="405"/>
                      <a:pt x="1574" y="80"/>
                    </a:cubicBezTo>
                    <a:cubicBezTo>
                      <a:pt x="1456" y="25"/>
                      <a:pt x="1343" y="0"/>
                      <a:pt x="1236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2" name="Google Shape;1522;p70"/>
              <p:cNvSpPr/>
              <p:nvPr/>
            </p:nvSpPr>
            <p:spPr>
              <a:xfrm>
                <a:off x="6384375" y="2273650"/>
                <a:ext cx="57650" cy="73325"/>
              </a:xfrm>
              <a:custGeom>
                <a:rect b="b" l="l" r="r" t="t"/>
                <a:pathLst>
                  <a:path extrusionOk="0" h="2933" w="2306">
                    <a:moveTo>
                      <a:pt x="814" y="1"/>
                    </a:moveTo>
                    <a:cubicBezTo>
                      <a:pt x="493" y="1"/>
                      <a:pt x="249" y="204"/>
                      <a:pt x="136" y="657"/>
                    </a:cubicBezTo>
                    <a:cubicBezTo>
                      <a:pt x="0" y="1063"/>
                      <a:pt x="109" y="1470"/>
                      <a:pt x="271" y="1850"/>
                    </a:cubicBezTo>
                    <a:cubicBezTo>
                      <a:pt x="407" y="2175"/>
                      <a:pt x="543" y="2474"/>
                      <a:pt x="814" y="2718"/>
                    </a:cubicBezTo>
                    <a:cubicBezTo>
                      <a:pt x="993" y="2843"/>
                      <a:pt x="1231" y="2933"/>
                      <a:pt x="1457" y="2933"/>
                    </a:cubicBezTo>
                    <a:cubicBezTo>
                      <a:pt x="1575" y="2933"/>
                      <a:pt x="1689" y="2909"/>
                      <a:pt x="1790" y="2854"/>
                    </a:cubicBezTo>
                    <a:cubicBezTo>
                      <a:pt x="2197" y="2664"/>
                      <a:pt x="2306" y="2148"/>
                      <a:pt x="2279" y="1714"/>
                    </a:cubicBezTo>
                    <a:cubicBezTo>
                      <a:pt x="2224" y="982"/>
                      <a:pt x="1926" y="412"/>
                      <a:pt x="1275" y="114"/>
                    </a:cubicBezTo>
                    <a:cubicBezTo>
                      <a:pt x="1110" y="40"/>
                      <a:pt x="954" y="1"/>
                      <a:pt x="81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3" name="Google Shape;1523;p70"/>
              <p:cNvSpPr/>
              <p:nvPr/>
            </p:nvSpPr>
            <p:spPr>
              <a:xfrm>
                <a:off x="6180250" y="2294450"/>
                <a:ext cx="52250" cy="62100"/>
              </a:xfrm>
              <a:custGeom>
                <a:rect b="b" l="l" r="r" t="t"/>
                <a:pathLst>
                  <a:path extrusionOk="0" h="2484" w="2090">
                    <a:moveTo>
                      <a:pt x="1330" y="1"/>
                    </a:moveTo>
                    <a:cubicBezTo>
                      <a:pt x="1181" y="1"/>
                      <a:pt x="1032" y="42"/>
                      <a:pt x="896" y="123"/>
                    </a:cubicBezTo>
                    <a:cubicBezTo>
                      <a:pt x="598" y="286"/>
                      <a:pt x="354" y="557"/>
                      <a:pt x="218" y="828"/>
                    </a:cubicBezTo>
                    <a:cubicBezTo>
                      <a:pt x="55" y="1181"/>
                      <a:pt x="1" y="1560"/>
                      <a:pt x="55" y="1913"/>
                    </a:cubicBezTo>
                    <a:cubicBezTo>
                      <a:pt x="82" y="2076"/>
                      <a:pt x="164" y="2266"/>
                      <a:pt x="299" y="2374"/>
                    </a:cubicBezTo>
                    <a:cubicBezTo>
                      <a:pt x="391" y="2451"/>
                      <a:pt x="509" y="2484"/>
                      <a:pt x="637" y="2484"/>
                    </a:cubicBezTo>
                    <a:cubicBezTo>
                      <a:pt x="737" y="2484"/>
                      <a:pt x="844" y="2464"/>
                      <a:pt x="950" y="2428"/>
                    </a:cubicBezTo>
                    <a:cubicBezTo>
                      <a:pt x="1276" y="2320"/>
                      <a:pt x="1574" y="2130"/>
                      <a:pt x="1791" y="1859"/>
                    </a:cubicBezTo>
                    <a:cubicBezTo>
                      <a:pt x="1981" y="1588"/>
                      <a:pt x="2090" y="1208"/>
                      <a:pt x="2090" y="882"/>
                    </a:cubicBezTo>
                    <a:cubicBezTo>
                      <a:pt x="2090" y="584"/>
                      <a:pt x="1981" y="286"/>
                      <a:pt x="1764" y="123"/>
                    </a:cubicBezTo>
                    <a:cubicBezTo>
                      <a:pt x="1628" y="42"/>
                      <a:pt x="1479" y="1"/>
                      <a:pt x="1330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4" name="Google Shape;1524;p70"/>
              <p:cNvSpPr/>
              <p:nvPr/>
            </p:nvSpPr>
            <p:spPr>
              <a:xfrm>
                <a:off x="6182300" y="2365150"/>
                <a:ext cx="27150" cy="27825"/>
              </a:xfrm>
              <a:custGeom>
                <a:rect b="b" l="l" r="r" t="t"/>
                <a:pathLst>
                  <a:path extrusionOk="0" h="1113" w="1086">
                    <a:moveTo>
                      <a:pt x="411" y="1"/>
                    </a:moveTo>
                    <a:cubicBezTo>
                      <a:pt x="258" y="1"/>
                      <a:pt x="122" y="62"/>
                      <a:pt x="55" y="224"/>
                    </a:cubicBezTo>
                    <a:cubicBezTo>
                      <a:pt x="0" y="306"/>
                      <a:pt x="0" y="414"/>
                      <a:pt x="0" y="523"/>
                    </a:cubicBezTo>
                    <a:cubicBezTo>
                      <a:pt x="0" y="658"/>
                      <a:pt x="55" y="794"/>
                      <a:pt x="136" y="930"/>
                    </a:cubicBezTo>
                    <a:cubicBezTo>
                      <a:pt x="217" y="1052"/>
                      <a:pt x="375" y="1113"/>
                      <a:pt x="529" y="1113"/>
                    </a:cubicBezTo>
                    <a:cubicBezTo>
                      <a:pt x="580" y="1113"/>
                      <a:pt x="631" y="1106"/>
                      <a:pt x="678" y="1092"/>
                    </a:cubicBezTo>
                    <a:cubicBezTo>
                      <a:pt x="895" y="1038"/>
                      <a:pt x="1031" y="848"/>
                      <a:pt x="1058" y="658"/>
                    </a:cubicBezTo>
                    <a:cubicBezTo>
                      <a:pt x="1085" y="441"/>
                      <a:pt x="1004" y="251"/>
                      <a:pt x="868" y="143"/>
                    </a:cubicBezTo>
                    <a:cubicBezTo>
                      <a:pt x="733" y="62"/>
                      <a:pt x="563" y="1"/>
                      <a:pt x="411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5" name="Google Shape;1525;p70"/>
              <p:cNvSpPr/>
              <p:nvPr/>
            </p:nvSpPr>
            <p:spPr>
              <a:xfrm>
                <a:off x="6167375" y="2042875"/>
                <a:ext cx="86375" cy="46475"/>
              </a:xfrm>
              <a:custGeom>
                <a:rect b="b" l="l" r="r" t="t"/>
                <a:pathLst>
                  <a:path extrusionOk="0" h="1859" w="3455">
                    <a:moveTo>
                      <a:pt x="2058" y="0"/>
                    </a:moveTo>
                    <a:cubicBezTo>
                      <a:pt x="1780" y="0"/>
                      <a:pt x="1514" y="40"/>
                      <a:pt x="1330" y="96"/>
                    </a:cubicBezTo>
                    <a:cubicBezTo>
                      <a:pt x="1004" y="150"/>
                      <a:pt x="733" y="259"/>
                      <a:pt x="516" y="421"/>
                    </a:cubicBezTo>
                    <a:cubicBezTo>
                      <a:pt x="380" y="530"/>
                      <a:pt x="245" y="638"/>
                      <a:pt x="136" y="801"/>
                    </a:cubicBezTo>
                    <a:cubicBezTo>
                      <a:pt x="28" y="937"/>
                      <a:pt x="1" y="1127"/>
                      <a:pt x="55" y="1316"/>
                    </a:cubicBezTo>
                    <a:cubicBezTo>
                      <a:pt x="163" y="1506"/>
                      <a:pt x="380" y="1615"/>
                      <a:pt x="597" y="1669"/>
                    </a:cubicBezTo>
                    <a:cubicBezTo>
                      <a:pt x="950" y="1778"/>
                      <a:pt x="1275" y="1859"/>
                      <a:pt x="1655" y="1859"/>
                    </a:cubicBezTo>
                    <a:cubicBezTo>
                      <a:pt x="2008" y="1859"/>
                      <a:pt x="2333" y="1859"/>
                      <a:pt x="2632" y="1723"/>
                    </a:cubicBezTo>
                    <a:cubicBezTo>
                      <a:pt x="2957" y="1561"/>
                      <a:pt x="3228" y="1316"/>
                      <a:pt x="3283" y="991"/>
                    </a:cubicBezTo>
                    <a:cubicBezTo>
                      <a:pt x="3455" y="226"/>
                      <a:pt x="2723" y="0"/>
                      <a:pt x="2058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6" name="Google Shape;1526;p70"/>
              <p:cNvSpPr/>
              <p:nvPr/>
            </p:nvSpPr>
            <p:spPr>
              <a:xfrm>
                <a:off x="6668500" y="2123250"/>
                <a:ext cx="22400" cy="74600"/>
              </a:xfrm>
              <a:custGeom>
                <a:rect b="b" l="l" r="r" t="t"/>
                <a:pathLst>
                  <a:path extrusionOk="0" fill="none" h="2984" w="896">
                    <a:moveTo>
                      <a:pt x="624" y="0"/>
                    </a:moveTo>
                    <a:cubicBezTo>
                      <a:pt x="868" y="488"/>
                      <a:pt x="895" y="1031"/>
                      <a:pt x="814" y="1573"/>
                    </a:cubicBezTo>
                    <a:cubicBezTo>
                      <a:pt x="705" y="2116"/>
                      <a:pt x="407" y="2604"/>
                      <a:pt x="0" y="2984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7" name="Google Shape;1527;p70"/>
              <p:cNvSpPr/>
              <p:nvPr/>
            </p:nvSpPr>
            <p:spPr>
              <a:xfrm>
                <a:off x="6645425" y="2210025"/>
                <a:ext cx="4775" cy="2750"/>
              </a:xfrm>
              <a:custGeom>
                <a:rect b="b" l="l" r="r" t="t"/>
                <a:pathLst>
                  <a:path extrusionOk="0" fill="none" h="110" w="191">
                    <a:moveTo>
                      <a:pt x="191" y="1"/>
                    </a:moveTo>
                    <a:lnTo>
                      <a:pt x="1" y="109"/>
                    </a:ln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8" name="Google Shape;1528;p70"/>
              <p:cNvSpPr/>
              <p:nvPr/>
            </p:nvSpPr>
            <p:spPr>
              <a:xfrm>
                <a:off x="6204000" y="2120525"/>
                <a:ext cx="76650" cy="37325"/>
              </a:xfrm>
              <a:custGeom>
                <a:rect b="b" l="l" r="r" t="t"/>
                <a:pathLst>
                  <a:path extrusionOk="0" fill="none" h="1493" w="3066">
                    <a:moveTo>
                      <a:pt x="3065" y="1"/>
                    </a:moveTo>
                    <a:cubicBezTo>
                      <a:pt x="2414" y="977"/>
                      <a:pt x="1140" y="1492"/>
                      <a:pt x="0" y="122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9" name="Google Shape;1529;p70"/>
              <p:cNvSpPr/>
              <p:nvPr/>
            </p:nvSpPr>
            <p:spPr>
              <a:xfrm>
                <a:off x="6356575" y="1978125"/>
                <a:ext cx="48150" cy="27825"/>
              </a:xfrm>
              <a:custGeom>
                <a:rect b="b" l="l" r="r" t="t"/>
                <a:pathLst>
                  <a:path extrusionOk="0" fill="none" h="1113" w="1926">
                    <a:moveTo>
                      <a:pt x="0" y="1"/>
                    </a:moveTo>
                    <a:cubicBezTo>
                      <a:pt x="54" y="407"/>
                      <a:pt x="326" y="814"/>
                      <a:pt x="733" y="950"/>
                    </a:cubicBezTo>
                    <a:cubicBezTo>
                      <a:pt x="1139" y="1113"/>
                      <a:pt x="1628" y="1004"/>
                      <a:pt x="1926" y="733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0" name="Google Shape;1530;p70"/>
              <p:cNvSpPr/>
              <p:nvPr/>
            </p:nvSpPr>
            <p:spPr>
              <a:xfrm>
                <a:off x="6450150" y="2324625"/>
                <a:ext cx="57650" cy="40725"/>
              </a:xfrm>
              <a:custGeom>
                <a:rect b="b" l="l" r="r" t="t"/>
                <a:pathLst>
                  <a:path extrusionOk="0" fill="none" h="1629" w="2306">
                    <a:moveTo>
                      <a:pt x="0" y="1466"/>
                    </a:moveTo>
                    <a:cubicBezTo>
                      <a:pt x="489" y="1628"/>
                      <a:pt x="1058" y="1574"/>
                      <a:pt x="1492" y="1303"/>
                    </a:cubicBezTo>
                    <a:cubicBezTo>
                      <a:pt x="1953" y="1032"/>
                      <a:pt x="2252" y="543"/>
                      <a:pt x="2306" y="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70"/>
              <p:cNvSpPr/>
              <p:nvPr/>
            </p:nvSpPr>
            <p:spPr>
              <a:xfrm>
                <a:off x="6248075" y="2347700"/>
                <a:ext cx="75300" cy="61050"/>
              </a:xfrm>
              <a:custGeom>
                <a:rect b="b" l="l" r="r" t="t"/>
                <a:pathLst>
                  <a:path extrusionOk="0" fill="none" h="2442" w="3012">
                    <a:moveTo>
                      <a:pt x="0" y="2224"/>
                    </a:moveTo>
                    <a:cubicBezTo>
                      <a:pt x="461" y="2414"/>
                      <a:pt x="1004" y="2441"/>
                      <a:pt x="1519" y="2306"/>
                    </a:cubicBezTo>
                    <a:cubicBezTo>
                      <a:pt x="1980" y="2170"/>
                      <a:pt x="2442" y="1845"/>
                      <a:pt x="2713" y="1411"/>
                    </a:cubicBezTo>
                    <a:cubicBezTo>
                      <a:pt x="2984" y="977"/>
                      <a:pt x="3011" y="434"/>
                      <a:pt x="2767" y="0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32" name="Google Shape;1532;p70"/>
            <p:cNvGrpSpPr/>
            <p:nvPr/>
          </p:nvGrpSpPr>
          <p:grpSpPr>
            <a:xfrm>
              <a:off x="2702850" y="4229625"/>
              <a:ext cx="605550" cy="551200"/>
              <a:chOff x="5782225" y="3227825"/>
              <a:chExt cx="605550" cy="551200"/>
            </a:xfrm>
          </p:grpSpPr>
          <p:sp>
            <p:nvSpPr>
              <p:cNvPr id="1533" name="Google Shape;1533;p70"/>
              <p:cNvSpPr/>
              <p:nvPr/>
            </p:nvSpPr>
            <p:spPr>
              <a:xfrm>
                <a:off x="5782225" y="3227825"/>
                <a:ext cx="605550" cy="551200"/>
              </a:xfrm>
              <a:custGeom>
                <a:rect b="b" l="l" r="r" t="t"/>
                <a:pathLst>
                  <a:path extrusionOk="0" h="22048" w="24222">
                    <a:moveTo>
                      <a:pt x="12911" y="0"/>
                    </a:moveTo>
                    <a:cubicBezTo>
                      <a:pt x="10095" y="0"/>
                      <a:pt x="7203" y="971"/>
                      <a:pt x="4883" y="2714"/>
                    </a:cubicBezTo>
                    <a:cubicBezTo>
                      <a:pt x="3445" y="3880"/>
                      <a:pt x="2252" y="5399"/>
                      <a:pt x="1546" y="7108"/>
                    </a:cubicBezTo>
                    <a:cubicBezTo>
                      <a:pt x="0" y="10878"/>
                      <a:pt x="895" y="15435"/>
                      <a:pt x="3608" y="18419"/>
                    </a:cubicBezTo>
                    <a:cubicBezTo>
                      <a:pt x="5722" y="20744"/>
                      <a:pt x="8873" y="22048"/>
                      <a:pt x="12036" y="22048"/>
                    </a:cubicBezTo>
                    <a:cubicBezTo>
                      <a:pt x="12931" y="22048"/>
                      <a:pt x="13828" y="21943"/>
                      <a:pt x="14701" y="21728"/>
                    </a:cubicBezTo>
                    <a:cubicBezTo>
                      <a:pt x="17007" y="21131"/>
                      <a:pt x="19095" y="19856"/>
                      <a:pt x="20614" y="18066"/>
                    </a:cubicBezTo>
                    <a:cubicBezTo>
                      <a:pt x="23734" y="14377"/>
                      <a:pt x="24222" y="8681"/>
                      <a:pt x="21645" y="4613"/>
                    </a:cubicBezTo>
                    <a:cubicBezTo>
                      <a:pt x="19611" y="1420"/>
                      <a:pt x="16317" y="0"/>
                      <a:pt x="12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70"/>
              <p:cNvSpPr/>
              <p:nvPr/>
            </p:nvSpPr>
            <p:spPr>
              <a:xfrm>
                <a:off x="5826300" y="3261875"/>
                <a:ext cx="518775" cy="482075"/>
              </a:xfrm>
              <a:custGeom>
                <a:rect b="b" l="l" r="r" t="t"/>
                <a:pathLst>
                  <a:path extrusionOk="0" h="19283" w="20751">
                    <a:moveTo>
                      <a:pt x="10189" y="1"/>
                    </a:moveTo>
                    <a:cubicBezTo>
                      <a:pt x="9080" y="1"/>
                      <a:pt x="7972" y="177"/>
                      <a:pt x="6917" y="538"/>
                    </a:cubicBezTo>
                    <a:cubicBezTo>
                      <a:pt x="2930" y="1895"/>
                      <a:pt x="0" y="6045"/>
                      <a:pt x="136" y="10276"/>
                    </a:cubicBezTo>
                    <a:cubicBezTo>
                      <a:pt x="335" y="15854"/>
                      <a:pt x="5426" y="19283"/>
                      <a:pt x="10646" y="19283"/>
                    </a:cubicBezTo>
                    <a:cubicBezTo>
                      <a:pt x="11112" y="19283"/>
                      <a:pt x="11579" y="19255"/>
                      <a:pt x="12043" y="19200"/>
                    </a:cubicBezTo>
                    <a:cubicBezTo>
                      <a:pt x="13644" y="19010"/>
                      <a:pt x="15244" y="18386"/>
                      <a:pt x="16519" y="17409"/>
                    </a:cubicBezTo>
                    <a:cubicBezTo>
                      <a:pt x="19367" y="15240"/>
                      <a:pt x="20750" y="11361"/>
                      <a:pt x="20018" y="7862"/>
                    </a:cubicBezTo>
                    <a:cubicBezTo>
                      <a:pt x="19258" y="4390"/>
                      <a:pt x="16492" y="1406"/>
                      <a:pt x="13074" y="403"/>
                    </a:cubicBezTo>
                    <a:cubicBezTo>
                      <a:pt x="12136" y="137"/>
                      <a:pt x="11162" y="1"/>
                      <a:pt x="101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5" name="Google Shape;1535;p70"/>
              <p:cNvSpPr/>
              <p:nvPr/>
            </p:nvSpPr>
            <p:spPr>
              <a:xfrm>
                <a:off x="6024975" y="3289775"/>
                <a:ext cx="118700" cy="187725"/>
              </a:xfrm>
              <a:custGeom>
                <a:rect b="b" l="l" r="r" t="t"/>
                <a:pathLst>
                  <a:path extrusionOk="0" h="7509" w="4748">
                    <a:moveTo>
                      <a:pt x="2327" y="1"/>
                    </a:moveTo>
                    <a:cubicBezTo>
                      <a:pt x="1605" y="1"/>
                      <a:pt x="901" y="367"/>
                      <a:pt x="516" y="968"/>
                    </a:cubicBezTo>
                    <a:cubicBezTo>
                      <a:pt x="1" y="1701"/>
                      <a:pt x="55" y="2732"/>
                      <a:pt x="245" y="3627"/>
                    </a:cubicBezTo>
                    <a:cubicBezTo>
                      <a:pt x="407" y="4413"/>
                      <a:pt x="923" y="7370"/>
                      <a:pt x="1899" y="7505"/>
                    </a:cubicBezTo>
                    <a:cubicBezTo>
                      <a:pt x="1920" y="7508"/>
                      <a:pt x="1941" y="7509"/>
                      <a:pt x="1962" y="7509"/>
                    </a:cubicBezTo>
                    <a:cubicBezTo>
                      <a:pt x="2942" y="7509"/>
                      <a:pt x="3858" y="5048"/>
                      <a:pt x="4151" y="4305"/>
                    </a:cubicBezTo>
                    <a:cubicBezTo>
                      <a:pt x="4503" y="3410"/>
                      <a:pt x="4747" y="2379"/>
                      <a:pt x="4395" y="1484"/>
                    </a:cubicBezTo>
                    <a:cubicBezTo>
                      <a:pt x="4123" y="697"/>
                      <a:pt x="3418" y="128"/>
                      <a:pt x="2604" y="19"/>
                    </a:cubicBezTo>
                    <a:cubicBezTo>
                      <a:pt x="2512" y="7"/>
                      <a:pt x="2419" y="1"/>
                      <a:pt x="23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70"/>
              <p:cNvSpPr/>
              <p:nvPr/>
            </p:nvSpPr>
            <p:spPr>
              <a:xfrm>
                <a:off x="6106350" y="3370350"/>
                <a:ext cx="169550" cy="128700"/>
              </a:xfrm>
              <a:custGeom>
                <a:rect b="b" l="l" r="r" t="t"/>
                <a:pathLst>
                  <a:path extrusionOk="0" h="5148" w="6782">
                    <a:moveTo>
                      <a:pt x="5010" y="0"/>
                    </a:moveTo>
                    <a:cubicBezTo>
                      <a:pt x="4583" y="0"/>
                      <a:pt x="4143" y="133"/>
                      <a:pt x="3771" y="295"/>
                    </a:cubicBezTo>
                    <a:cubicBezTo>
                      <a:pt x="3120" y="593"/>
                      <a:pt x="2496" y="973"/>
                      <a:pt x="1953" y="1434"/>
                    </a:cubicBezTo>
                    <a:cubicBezTo>
                      <a:pt x="1248" y="2112"/>
                      <a:pt x="0" y="3577"/>
                      <a:pt x="163" y="4662"/>
                    </a:cubicBezTo>
                    <a:cubicBezTo>
                      <a:pt x="233" y="5020"/>
                      <a:pt x="584" y="5148"/>
                      <a:pt x="1051" y="5148"/>
                    </a:cubicBezTo>
                    <a:cubicBezTo>
                      <a:pt x="2034" y="5148"/>
                      <a:pt x="3528" y="4583"/>
                      <a:pt x="3988" y="4418"/>
                    </a:cubicBezTo>
                    <a:cubicBezTo>
                      <a:pt x="4910" y="4092"/>
                      <a:pt x="5832" y="3604"/>
                      <a:pt x="6293" y="2763"/>
                    </a:cubicBezTo>
                    <a:cubicBezTo>
                      <a:pt x="6781" y="1950"/>
                      <a:pt x="6673" y="702"/>
                      <a:pt x="5832" y="214"/>
                    </a:cubicBezTo>
                    <a:cubicBezTo>
                      <a:pt x="5581" y="61"/>
                      <a:pt x="5299" y="0"/>
                      <a:pt x="50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70"/>
              <p:cNvSpPr/>
              <p:nvPr/>
            </p:nvSpPr>
            <p:spPr>
              <a:xfrm>
                <a:off x="5885300" y="3341050"/>
                <a:ext cx="157325" cy="152250"/>
              </a:xfrm>
              <a:custGeom>
                <a:rect b="b" l="l" r="r" t="t"/>
                <a:pathLst>
                  <a:path extrusionOk="0" h="6090" w="6293">
                    <a:moveTo>
                      <a:pt x="2643" y="0"/>
                    </a:moveTo>
                    <a:cubicBezTo>
                      <a:pt x="2032" y="0"/>
                      <a:pt x="1452" y="473"/>
                      <a:pt x="977" y="925"/>
                    </a:cubicBezTo>
                    <a:cubicBezTo>
                      <a:pt x="488" y="1386"/>
                      <a:pt x="54" y="1955"/>
                      <a:pt x="27" y="2633"/>
                    </a:cubicBezTo>
                    <a:cubicBezTo>
                      <a:pt x="0" y="3176"/>
                      <a:pt x="271" y="3691"/>
                      <a:pt x="624" y="4071"/>
                    </a:cubicBezTo>
                    <a:cubicBezTo>
                      <a:pt x="1004" y="4451"/>
                      <a:pt x="1492" y="4722"/>
                      <a:pt x="1953" y="4939"/>
                    </a:cubicBezTo>
                    <a:cubicBezTo>
                      <a:pt x="2658" y="5292"/>
                      <a:pt x="3391" y="5563"/>
                      <a:pt x="4123" y="5726"/>
                    </a:cubicBezTo>
                    <a:cubicBezTo>
                      <a:pt x="4549" y="5832"/>
                      <a:pt x="5327" y="6089"/>
                      <a:pt x="5891" y="6089"/>
                    </a:cubicBezTo>
                    <a:cubicBezTo>
                      <a:pt x="6045" y="6089"/>
                      <a:pt x="6182" y="6070"/>
                      <a:pt x="6293" y="6024"/>
                    </a:cubicBezTo>
                    <a:cubicBezTo>
                      <a:pt x="5777" y="4505"/>
                      <a:pt x="4910" y="3013"/>
                      <a:pt x="4231" y="1521"/>
                    </a:cubicBezTo>
                    <a:cubicBezTo>
                      <a:pt x="3933" y="870"/>
                      <a:pt x="3553" y="192"/>
                      <a:pt x="2902" y="30"/>
                    </a:cubicBezTo>
                    <a:cubicBezTo>
                      <a:pt x="2815" y="10"/>
                      <a:pt x="2729" y="0"/>
                      <a:pt x="26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8" name="Google Shape;1538;p70"/>
              <p:cNvSpPr/>
              <p:nvPr/>
            </p:nvSpPr>
            <p:spPr>
              <a:xfrm>
                <a:off x="5858850" y="3498100"/>
                <a:ext cx="187850" cy="127625"/>
              </a:xfrm>
              <a:custGeom>
                <a:rect b="b" l="l" r="r" t="t"/>
                <a:pathLst>
                  <a:path extrusionOk="0" h="5105" w="7514">
                    <a:moveTo>
                      <a:pt x="1720" y="1"/>
                    </a:moveTo>
                    <a:cubicBezTo>
                      <a:pt x="1317" y="1"/>
                      <a:pt x="924" y="61"/>
                      <a:pt x="597" y="284"/>
                    </a:cubicBezTo>
                    <a:cubicBezTo>
                      <a:pt x="244" y="556"/>
                      <a:pt x="55" y="1044"/>
                      <a:pt x="27" y="1478"/>
                    </a:cubicBezTo>
                    <a:cubicBezTo>
                      <a:pt x="0" y="1939"/>
                      <a:pt x="109" y="2400"/>
                      <a:pt x="190" y="2834"/>
                    </a:cubicBezTo>
                    <a:cubicBezTo>
                      <a:pt x="380" y="3539"/>
                      <a:pt x="570" y="4299"/>
                      <a:pt x="1139" y="4733"/>
                    </a:cubicBezTo>
                    <a:cubicBezTo>
                      <a:pt x="1510" y="5002"/>
                      <a:pt x="1942" y="5104"/>
                      <a:pt x="2392" y="5104"/>
                    </a:cubicBezTo>
                    <a:cubicBezTo>
                      <a:pt x="2668" y="5104"/>
                      <a:pt x="2950" y="5066"/>
                      <a:pt x="3228" y="5004"/>
                    </a:cubicBezTo>
                    <a:cubicBezTo>
                      <a:pt x="4584" y="4706"/>
                      <a:pt x="5751" y="3892"/>
                      <a:pt x="6564" y="2807"/>
                    </a:cubicBezTo>
                    <a:cubicBezTo>
                      <a:pt x="7514" y="1505"/>
                      <a:pt x="6890" y="556"/>
                      <a:pt x="5425" y="393"/>
                    </a:cubicBezTo>
                    <a:cubicBezTo>
                      <a:pt x="4449" y="284"/>
                      <a:pt x="3418" y="203"/>
                      <a:pt x="2414" y="40"/>
                    </a:cubicBezTo>
                    <a:cubicBezTo>
                      <a:pt x="2186" y="20"/>
                      <a:pt x="1951" y="1"/>
                      <a:pt x="172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9" name="Google Shape;1539;p70"/>
              <p:cNvSpPr/>
              <p:nvPr/>
            </p:nvSpPr>
            <p:spPr>
              <a:xfrm>
                <a:off x="5978200" y="3526075"/>
                <a:ext cx="137675" cy="192925"/>
              </a:xfrm>
              <a:custGeom>
                <a:rect b="b" l="l" r="r" t="t"/>
                <a:pathLst>
                  <a:path extrusionOk="0" h="7717" w="5507">
                    <a:moveTo>
                      <a:pt x="3941" y="0"/>
                    </a:moveTo>
                    <a:cubicBezTo>
                      <a:pt x="3320" y="0"/>
                      <a:pt x="2836" y="1179"/>
                      <a:pt x="2577" y="1579"/>
                    </a:cubicBezTo>
                    <a:cubicBezTo>
                      <a:pt x="1980" y="2502"/>
                      <a:pt x="1383" y="3424"/>
                      <a:pt x="814" y="4319"/>
                    </a:cubicBezTo>
                    <a:cubicBezTo>
                      <a:pt x="407" y="4943"/>
                      <a:pt x="0" y="5675"/>
                      <a:pt x="244" y="6407"/>
                    </a:cubicBezTo>
                    <a:cubicBezTo>
                      <a:pt x="380" y="6814"/>
                      <a:pt x="760" y="7113"/>
                      <a:pt x="1112" y="7275"/>
                    </a:cubicBezTo>
                    <a:cubicBezTo>
                      <a:pt x="1519" y="7438"/>
                      <a:pt x="1926" y="7520"/>
                      <a:pt x="2387" y="7628"/>
                    </a:cubicBezTo>
                    <a:cubicBezTo>
                      <a:pt x="2685" y="7669"/>
                      <a:pt x="2997" y="7716"/>
                      <a:pt x="3302" y="7716"/>
                    </a:cubicBezTo>
                    <a:cubicBezTo>
                      <a:pt x="3608" y="7716"/>
                      <a:pt x="3906" y="7669"/>
                      <a:pt x="4177" y="7520"/>
                    </a:cubicBezTo>
                    <a:cubicBezTo>
                      <a:pt x="4855" y="7140"/>
                      <a:pt x="5154" y="6326"/>
                      <a:pt x="5262" y="5539"/>
                    </a:cubicBezTo>
                    <a:cubicBezTo>
                      <a:pt x="5506" y="3993"/>
                      <a:pt x="5316" y="2366"/>
                      <a:pt x="4774" y="901"/>
                    </a:cubicBezTo>
                    <a:cubicBezTo>
                      <a:pt x="4665" y="603"/>
                      <a:pt x="4503" y="250"/>
                      <a:pt x="4231" y="88"/>
                    </a:cubicBezTo>
                    <a:cubicBezTo>
                      <a:pt x="4132" y="27"/>
                      <a:pt x="4035" y="0"/>
                      <a:pt x="39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0" name="Google Shape;1540;p70"/>
              <p:cNvSpPr/>
              <p:nvPr/>
            </p:nvSpPr>
            <p:spPr>
              <a:xfrm>
                <a:off x="6109050" y="3506475"/>
                <a:ext cx="179725" cy="173650"/>
              </a:xfrm>
              <a:custGeom>
                <a:rect b="b" l="l" r="r" t="t"/>
                <a:pathLst>
                  <a:path extrusionOk="0" h="6946" w="7189">
                    <a:moveTo>
                      <a:pt x="5684" y="0"/>
                    </a:moveTo>
                    <a:cubicBezTo>
                      <a:pt x="5517" y="0"/>
                      <a:pt x="5347" y="14"/>
                      <a:pt x="5182" y="31"/>
                    </a:cubicBezTo>
                    <a:cubicBezTo>
                      <a:pt x="3690" y="166"/>
                      <a:pt x="2225" y="329"/>
                      <a:pt x="760" y="573"/>
                    </a:cubicBezTo>
                    <a:cubicBezTo>
                      <a:pt x="543" y="600"/>
                      <a:pt x="299" y="682"/>
                      <a:pt x="164" y="844"/>
                    </a:cubicBezTo>
                    <a:cubicBezTo>
                      <a:pt x="1" y="1034"/>
                      <a:pt x="55" y="1360"/>
                      <a:pt x="137" y="1631"/>
                    </a:cubicBezTo>
                    <a:cubicBezTo>
                      <a:pt x="489" y="2879"/>
                      <a:pt x="950" y="4126"/>
                      <a:pt x="1520" y="5320"/>
                    </a:cubicBezTo>
                    <a:cubicBezTo>
                      <a:pt x="1656" y="5591"/>
                      <a:pt x="1791" y="5862"/>
                      <a:pt x="1900" y="6134"/>
                    </a:cubicBezTo>
                    <a:cubicBezTo>
                      <a:pt x="1927" y="6296"/>
                      <a:pt x="1954" y="6513"/>
                      <a:pt x="2035" y="6622"/>
                    </a:cubicBezTo>
                    <a:cubicBezTo>
                      <a:pt x="2152" y="6870"/>
                      <a:pt x="2386" y="6945"/>
                      <a:pt x="2641" y="6945"/>
                    </a:cubicBezTo>
                    <a:cubicBezTo>
                      <a:pt x="2860" y="6945"/>
                      <a:pt x="3095" y="6889"/>
                      <a:pt x="3283" y="6839"/>
                    </a:cubicBezTo>
                    <a:cubicBezTo>
                      <a:pt x="4476" y="6513"/>
                      <a:pt x="5507" y="5754"/>
                      <a:pt x="6185" y="4750"/>
                    </a:cubicBezTo>
                    <a:cubicBezTo>
                      <a:pt x="6863" y="3720"/>
                      <a:pt x="7189" y="2472"/>
                      <a:pt x="6999" y="1251"/>
                    </a:cubicBezTo>
                    <a:cubicBezTo>
                      <a:pt x="6972" y="926"/>
                      <a:pt x="6918" y="600"/>
                      <a:pt x="6673" y="356"/>
                    </a:cubicBezTo>
                    <a:cubicBezTo>
                      <a:pt x="6428" y="73"/>
                      <a:pt x="6065" y="0"/>
                      <a:pt x="56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1" name="Google Shape;1541;p70"/>
              <p:cNvSpPr/>
              <p:nvPr/>
            </p:nvSpPr>
            <p:spPr>
              <a:xfrm>
                <a:off x="5885975" y="3343800"/>
                <a:ext cx="156650" cy="149900"/>
              </a:xfrm>
              <a:custGeom>
                <a:rect b="b" l="l" r="r" t="t"/>
                <a:pathLst>
                  <a:path extrusionOk="0" h="5996" w="6266">
                    <a:moveTo>
                      <a:pt x="2170" y="1"/>
                    </a:moveTo>
                    <a:cubicBezTo>
                      <a:pt x="2034" y="28"/>
                      <a:pt x="1926" y="82"/>
                      <a:pt x="1790" y="164"/>
                    </a:cubicBezTo>
                    <a:cubicBezTo>
                      <a:pt x="2550" y="1574"/>
                      <a:pt x="3391" y="2903"/>
                      <a:pt x="4367" y="4124"/>
                    </a:cubicBezTo>
                    <a:cubicBezTo>
                      <a:pt x="3174" y="3066"/>
                      <a:pt x="2007" y="2035"/>
                      <a:pt x="841" y="896"/>
                    </a:cubicBezTo>
                    <a:cubicBezTo>
                      <a:pt x="733" y="1005"/>
                      <a:pt x="678" y="1113"/>
                      <a:pt x="570" y="1194"/>
                    </a:cubicBezTo>
                    <a:cubicBezTo>
                      <a:pt x="2034" y="2605"/>
                      <a:pt x="3526" y="3961"/>
                      <a:pt x="5045" y="5236"/>
                    </a:cubicBezTo>
                    <a:cubicBezTo>
                      <a:pt x="3282" y="4449"/>
                      <a:pt x="1601" y="3554"/>
                      <a:pt x="0" y="2496"/>
                    </a:cubicBezTo>
                    <a:lnTo>
                      <a:pt x="0" y="2551"/>
                    </a:lnTo>
                    <a:cubicBezTo>
                      <a:pt x="0" y="2740"/>
                      <a:pt x="0" y="2876"/>
                      <a:pt x="54" y="3012"/>
                    </a:cubicBezTo>
                    <a:cubicBezTo>
                      <a:pt x="1899" y="4178"/>
                      <a:pt x="3825" y="5182"/>
                      <a:pt x="5859" y="5995"/>
                    </a:cubicBezTo>
                    <a:cubicBezTo>
                      <a:pt x="6022" y="5995"/>
                      <a:pt x="6157" y="5968"/>
                      <a:pt x="6266" y="5914"/>
                    </a:cubicBezTo>
                    <a:cubicBezTo>
                      <a:pt x="6239" y="5778"/>
                      <a:pt x="6157" y="5616"/>
                      <a:pt x="6103" y="5480"/>
                    </a:cubicBezTo>
                    <a:cubicBezTo>
                      <a:pt x="4530" y="3825"/>
                      <a:pt x="3228" y="1981"/>
                      <a:pt x="21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2" name="Google Shape;1542;p70"/>
              <p:cNvSpPr/>
              <p:nvPr/>
            </p:nvSpPr>
            <p:spPr>
              <a:xfrm>
                <a:off x="5859525" y="3514025"/>
                <a:ext cx="174975" cy="94950"/>
              </a:xfrm>
              <a:custGeom>
                <a:rect b="b" l="l" r="r" t="t"/>
                <a:pathLst>
                  <a:path extrusionOk="0" h="3798" w="6999">
                    <a:moveTo>
                      <a:pt x="272" y="0"/>
                    </a:moveTo>
                    <a:lnTo>
                      <a:pt x="82" y="407"/>
                    </a:lnTo>
                    <a:cubicBezTo>
                      <a:pt x="309" y="404"/>
                      <a:pt x="536" y="402"/>
                      <a:pt x="763" y="402"/>
                    </a:cubicBezTo>
                    <a:cubicBezTo>
                      <a:pt x="2435" y="402"/>
                      <a:pt x="4106" y="494"/>
                      <a:pt x="5778" y="732"/>
                    </a:cubicBezTo>
                    <a:cubicBezTo>
                      <a:pt x="3879" y="1112"/>
                      <a:pt x="1926" y="1410"/>
                      <a:pt x="0" y="1627"/>
                    </a:cubicBezTo>
                    <a:cubicBezTo>
                      <a:pt x="28" y="1763"/>
                      <a:pt x="28" y="1899"/>
                      <a:pt x="82" y="2034"/>
                    </a:cubicBezTo>
                    <a:cubicBezTo>
                      <a:pt x="2008" y="1790"/>
                      <a:pt x="3933" y="1519"/>
                      <a:pt x="5859" y="1139"/>
                    </a:cubicBezTo>
                    <a:lnTo>
                      <a:pt x="5859" y="1139"/>
                    </a:lnTo>
                    <a:cubicBezTo>
                      <a:pt x="4177" y="2061"/>
                      <a:pt x="2387" y="2848"/>
                      <a:pt x="516" y="3445"/>
                    </a:cubicBezTo>
                    <a:cubicBezTo>
                      <a:pt x="651" y="3553"/>
                      <a:pt x="706" y="3662"/>
                      <a:pt x="787" y="3797"/>
                    </a:cubicBezTo>
                    <a:cubicBezTo>
                      <a:pt x="2957" y="3092"/>
                      <a:pt x="5018" y="2143"/>
                      <a:pt x="6998" y="976"/>
                    </a:cubicBezTo>
                    <a:cubicBezTo>
                      <a:pt x="6998" y="814"/>
                      <a:pt x="6917" y="651"/>
                      <a:pt x="6808" y="515"/>
                    </a:cubicBezTo>
                    <a:cubicBezTo>
                      <a:pt x="4639" y="163"/>
                      <a:pt x="2469" y="0"/>
                      <a:pt x="2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70"/>
              <p:cNvSpPr/>
              <p:nvPr/>
            </p:nvSpPr>
            <p:spPr>
              <a:xfrm>
                <a:off x="6111775" y="3520800"/>
                <a:ext cx="173625" cy="149875"/>
              </a:xfrm>
              <a:custGeom>
                <a:rect b="b" l="l" r="r" t="t"/>
                <a:pathLst>
                  <a:path extrusionOk="0" h="5995" w="6945">
                    <a:moveTo>
                      <a:pt x="651" y="0"/>
                    </a:moveTo>
                    <a:cubicBezTo>
                      <a:pt x="462" y="27"/>
                      <a:pt x="190" y="54"/>
                      <a:pt x="82" y="271"/>
                    </a:cubicBezTo>
                    <a:cubicBezTo>
                      <a:pt x="55" y="326"/>
                      <a:pt x="0" y="380"/>
                      <a:pt x="0" y="434"/>
                    </a:cubicBezTo>
                    <a:cubicBezTo>
                      <a:pt x="55" y="461"/>
                      <a:pt x="82" y="461"/>
                      <a:pt x="82" y="488"/>
                    </a:cubicBezTo>
                    <a:cubicBezTo>
                      <a:pt x="1411" y="2333"/>
                      <a:pt x="2767" y="4177"/>
                      <a:pt x="4042" y="5995"/>
                    </a:cubicBezTo>
                    <a:cubicBezTo>
                      <a:pt x="4178" y="5940"/>
                      <a:pt x="4286" y="5859"/>
                      <a:pt x="4395" y="5778"/>
                    </a:cubicBezTo>
                    <a:cubicBezTo>
                      <a:pt x="3364" y="4394"/>
                      <a:pt x="2360" y="2984"/>
                      <a:pt x="1330" y="1601"/>
                    </a:cubicBezTo>
                    <a:lnTo>
                      <a:pt x="1330" y="1601"/>
                    </a:lnTo>
                    <a:cubicBezTo>
                      <a:pt x="2713" y="2713"/>
                      <a:pt x="4178" y="3743"/>
                      <a:pt x="5669" y="4747"/>
                    </a:cubicBezTo>
                    <a:cubicBezTo>
                      <a:pt x="5778" y="4638"/>
                      <a:pt x="5859" y="4530"/>
                      <a:pt x="5941" y="4449"/>
                    </a:cubicBezTo>
                    <a:cubicBezTo>
                      <a:pt x="4259" y="3364"/>
                      <a:pt x="2659" y="2143"/>
                      <a:pt x="1113" y="841"/>
                    </a:cubicBezTo>
                    <a:lnTo>
                      <a:pt x="1113" y="841"/>
                    </a:lnTo>
                    <a:cubicBezTo>
                      <a:pt x="2930" y="1628"/>
                      <a:pt x="4747" y="2496"/>
                      <a:pt x="6537" y="3445"/>
                    </a:cubicBezTo>
                    <a:cubicBezTo>
                      <a:pt x="6592" y="3309"/>
                      <a:pt x="6619" y="3228"/>
                      <a:pt x="6673" y="3065"/>
                    </a:cubicBezTo>
                    <a:cubicBezTo>
                      <a:pt x="4910" y="2116"/>
                      <a:pt x="3093" y="1248"/>
                      <a:pt x="1248" y="461"/>
                    </a:cubicBezTo>
                    <a:lnTo>
                      <a:pt x="1248" y="461"/>
                    </a:lnTo>
                    <a:lnTo>
                      <a:pt x="6944" y="1112"/>
                    </a:lnTo>
                    <a:cubicBezTo>
                      <a:pt x="6944" y="977"/>
                      <a:pt x="6890" y="841"/>
                      <a:pt x="6890" y="705"/>
                    </a:cubicBezTo>
                    <a:lnTo>
                      <a:pt x="65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4" name="Google Shape;1544;p70"/>
              <p:cNvSpPr/>
              <p:nvPr/>
            </p:nvSpPr>
            <p:spPr>
              <a:xfrm>
                <a:off x="6110425" y="3372975"/>
                <a:ext cx="159375" cy="118675"/>
              </a:xfrm>
              <a:custGeom>
                <a:rect b="b" l="l" r="r" t="t"/>
                <a:pathLst>
                  <a:path extrusionOk="0" h="4747" w="6375">
                    <a:moveTo>
                      <a:pt x="5289" y="0"/>
                    </a:moveTo>
                    <a:lnTo>
                      <a:pt x="27" y="4150"/>
                    </a:lnTo>
                    <a:cubicBezTo>
                      <a:pt x="0" y="4286"/>
                      <a:pt x="0" y="4421"/>
                      <a:pt x="27" y="4557"/>
                    </a:cubicBezTo>
                    <a:cubicBezTo>
                      <a:pt x="27" y="4611"/>
                      <a:pt x="54" y="4693"/>
                      <a:pt x="109" y="4747"/>
                    </a:cubicBezTo>
                    <a:cubicBezTo>
                      <a:pt x="163" y="4720"/>
                      <a:pt x="244" y="4666"/>
                      <a:pt x="353" y="4611"/>
                    </a:cubicBezTo>
                    <a:lnTo>
                      <a:pt x="6103" y="2767"/>
                    </a:lnTo>
                    <a:cubicBezTo>
                      <a:pt x="6103" y="2713"/>
                      <a:pt x="6130" y="2713"/>
                      <a:pt x="6130" y="2686"/>
                    </a:cubicBezTo>
                    <a:cubicBezTo>
                      <a:pt x="6212" y="2550"/>
                      <a:pt x="6266" y="2414"/>
                      <a:pt x="6320" y="2279"/>
                    </a:cubicBezTo>
                    <a:lnTo>
                      <a:pt x="6320" y="2279"/>
                    </a:lnTo>
                    <a:lnTo>
                      <a:pt x="1845" y="3743"/>
                    </a:lnTo>
                    <a:cubicBezTo>
                      <a:pt x="3336" y="2848"/>
                      <a:pt x="4855" y="2007"/>
                      <a:pt x="6374" y="1167"/>
                    </a:cubicBezTo>
                    <a:cubicBezTo>
                      <a:pt x="6347" y="1031"/>
                      <a:pt x="6320" y="895"/>
                      <a:pt x="6239" y="787"/>
                    </a:cubicBezTo>
                    <a:cubicBezTo>
                      <a:pt x="4693" y="1628"/>
                      <a:pt x="3119" y="2523"/>
                      <a:pt x="1601" y="3445"/>
                    </a:cubicBezTo>
                    <a:lnTo>
                      <a:pt x="5696" y="190"/>
                    </a:lnTo>
                    <a:lnTo>
                      <a:pt x="5669" y="136"/>
                    </a:lnTo>
                    <a:cubicBezTo>
                      <a:pt x="5533" y="82"/>
                      <a:pt x="5425" y="27"/>
                      <a:pt x="52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5" name="Google Shape;1545;p70"/>
              <p:cNvSpPr/>
              <p:nvPr/>
            </p:nvSpPr>
            <p:spPr>
              <a:xfrm>
                <a:off x="5997175" y="3525100"/>
                <a:ext cx="92250" cy="191700"/>
              </a:xfrm>
              <a:custGeom>
                <a:rect b="b" l="l" r="r" t="t"/>
                <a:pathLst>
                  <a:path extrusionOk="0" h="7668" w="3690">
                    <a:moveTo>
                      <a:pt x="3144" y="1"/>
                    </a:moveTo>
                    <a:cubicBezTo>
                      <a:pt x="3059" y="1"/>
                      <a:pt x="2978" y="20"/>
                      <a:pt x="2903" y="45"/>
                    </a:cubicBezTo>
                    <a:cubicBezTo>
                      <a:pt x="2035" y="2432"/>
                      <a:pt x="1031" y="4765"/>
                      <a:pt x="1" y="7043"/>
                    </a:cubicBezTo>
                    <a:cubicBezTo>
                      <a:pt x="82" y="7125"/>
                      <a:pt x="218" y="7206"/>
                      <a:pt x="326" y="7260"/>
                    </a:cubicBezTo>
                    <a:cubicBezTo>
                      <a:pt x="1275" y="5280"/>
                      <a:pt x="2170" y="3246"/>
                      <a:pt x="2930" y="1184"/>
                    </a:cubicBezTo>
                    <a:lnTo>
                      <a:pt x="2930" y="1184"/>
                    </a:lnTo>
                    <a:lnTo>
                      <a:pt x="1519" y="7613"/>
                    </a:lnTo>
                    <a:lnTo>
                      <a:pt x="1574" y="7613"/>
                    </a:lnTo>
                    <a:cubicBezTo>
                      <a:pt x="1682" y="7667"/>
                      <a:pt x="1791" y="7667"/>
                      <a:pt x="1899" y="7667"/>
                    </a:cubicBezTo>
                    <a:lnTo>
                      <a:pt x="3255" y="1483"/>
                    </a:lnTo>
                    <a:lnTo>
                      <a:pt x="3066" y="7613"/>
                    </a:lnTo>
                    <a:cubicBezTo>
                      <a:pt x="3174" y="7586"/>
                      <a:pt x="3310" y="7559"/>
                      <a:pt x="3418" y="7477"/>
                    </a:cubicBezTo>
                    <a:cubicBezTo>
                      <a:pt x="3445" y="7477"/>
                      <a:pt x="3445" y="7450"/>
                      <a:pt x="3472" y="7450"/>
                    </a:cubicBezTo>
                    <a:lnTo>
                      <a:pt x="3689" y="289"/>
                    </a:lnTo>
                    <a:cubicBezTo>
                      <a:pt x="3608" y="235"/>
                      <a:pt x="3554" y="127"/>
                      <a:pt x="3445" y="99"/>
                    </a:cubicBezTo>
                    <a:cubicBezTo>
                      <a:pt x="3343" y="27"/>
                      <a:pt x="3241" y="1"/>
                      <a:pt x="31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6" name="Google Shape;1546;p70"/>
              <p:cNvSpPr/>
              <p:nvPr/>
            </p:nvSpPr>
            <p:spPr>
              <a:xfrm>
                <a:off x="6038550" y="3288200"/>
                <a:ext cx="85450" cy="188550"/>
              </a:xfrm>
              <a:custGeom>
                <a:rect b="b" l="l" r="r" t="t"/>
                <a:pathLst>
                  <a:path extrusionOk="0" h="7542" w="3418">
                    <a:moveTo>
                      <a:pt x="1790" y="1"/>
                    </a:moveTo>
                    <a:cubicBezTo>
                      <a:pt x="1655" y="1"/>
                      <a:pt x="1519" y="1"/>
                      <a:pt x="1383" y="55"/>
                    </a:cubicBezTo>
                    <a:lnTo>
                      <a:pt x="1248" y="6239"/>
                    </a:lnTo>
                    <a:cubicBezTo>
                      <a:pt x="841" y="4395"/>
                      <a:pt x="515" y="2442"/>
                      <a:pt x="326" y="543"/>
                    </a:cubicBezTo>
                    <a:cubicBezTo>
                      <a:pt x="190" y="733"/>
                      <a:pt x="109" y="814"/>
                      <a:pt x="0" y="977"/>
                    </a:cubicBezTo>
                    <a:cubicBezTo>
                      <a:pt x="244" y="3147"/>
                      <a:pt x="597" y="5344"/>
                      <a:pt x="1139" y="7460"/>
                    </a:cubicBezTo>
                    <a:cubicBezTo>
                      <a:pt x="1221" y="7514"/>
                      <a:pt x="1275" y="7541"/>
                      <a:pt x="1383" y="7541"/>
                    </a:cubicBezTo>
                    <a:cubicBezTo>
                      <a:pt x="1492" y="7541"/>
                      <a:pt x="1600" y="7541"/>
                      <a:pt x="1655" y="7487"/>
                    </a:cubicBezTo>
                    <a:lnTo>
                      <a:pt x="1655" y="7324"/>
                    </a:lnTo>
                    <a:cubicBezTo>
                      <a:pt x="2414" y="5181"/>
                      <a:pt x="2984" y="2984"/>
                      <a:pt x="3418" y="760"/>
                    </a:cubicBezTo>
                    <a:cubicBezTo>
                      <a:pt x="3309" y="652"/>
                      <a:pt x="3174" y="543"/>
                      <a:pt x="3092" y="462"/>
                    </a:cubicBezTo>
                    <a:cubicBezTo>
                      <a:pt x="2740" y="2306"/>
                      <a:pt x="2278" y="4178"/>
                      <a:pt x="1682" y="5968"/>
                    </a:cubicBezTo>
                    <a:lnTo>
                      <a:pt x="17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7" name="Google Shape;1547;p70"/>
              <p:cNvSpPr/>
              <p:nvPr/>
            </p:nvSpPr>
            <p:spPr>
              <a:xfrm>
                <a:off x="6250100" y="3295675"/>
                <a:ext cx="93600" cy="162750"/>
              </a:xfrm>
              <a:custGeom>
                <a:rect b="b" l="l" r="r" t="t"/>
                <a:pathLst>
                  <a:path extrusionOk="0" fill="none" h="6510" w="3744">
                    <a:moveTo>
                      <a:pt x="1" y="0"/>
                    </a:moveTo>
                    <a:cubicBezTo>
                      <a:pt x="2116" y="1492"/>
                      <a:pt x="3527" y="3960"/>
                      <a:pt x="3744" y="6510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8" name="Google Shape;1548;p70"/>
              <p:cNvSpPr/>
              <p:nvPr/>
            </p:nvSpPr>
            <p:spPr>
              <a:xfrm>
                <a:off x="6099575" y="3676075"/>
                <a:ext cx="149200" cy="54275"/>
              </a:xfrm>
              <a:custGeom>
                <a:rect b="b" l="l" r="r" t="t"/>
                <a:pathLst>
                  <a:path extrusionOk="0" fill="none" h="2171" w="5968">
                    <a:moveTo>
                      <a:pt x="0" y="2171"/>
                    </a:moveTo>
                    <a:cubicBezTo>
                      <a:pt x="2170" y="2171"/>
                      <a:pt x="4313" y="1384"/>
                      <a:pt x="5967" y="1"/>
                    </a:cubicBezTo>
                  </a:path>
                </a:pathLst>
              </a:custGeom>
              <a:noFill/>
              <a:ln cap="rnd" cmpd="sng" w="12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9" name="Google Shape;1549;p70"/>
              <p:cNvSpPr/>
              <p:nvPr/>
            </p:nvSpPr>
            <p:spPr>
              <a:xfrm>
                <a:off x="5862900" y="3313975"/>
                <a:ext cx="145150" cy="204150"/>
              </a:xfrm>
              <a:custGeom>
                <a:rect b="b" l="l" r="r" t="t"/>
                <a:pathLst>
                  <a:path extrusionOk="0" h="8166" w="5806">
                    <a:moveTo>
                      <a:pt x="4629" y="1"/>
                    </a:moveTo>
                    <a:cubicBezTo>
                      <a:pt x="3831" y="1"/>
                      <a:pt x="2974" y="805"/>
                      <a:pt x="2442" y="1248"/>
                    </a:cubicBezTo>
                    <a:cubicBezTo>
                      <a:pt x="1873" y="1764"/>
                      <a:pt x="1357" y="2333"/>
                      <a:pt x="950" y="3011"/>
                    </a:cubicBezTo>
                    <a:cubicBezTo>
                      <a:pt x="543" y="3581"/>
                      <a:pt x="299" y="4232"/>
                      <a:pt x="164" y="4937"/>
                    </a:cubicBezTo>
                    <a:cubicBezTo>
                      <a:pt x="28" y="5615"/>
                      <a:pt x="1" y="6402"/>
                      <a:pt x="299" y="7053"/>
                    </a:cubicBezTo>
                    <a:cubicBezTo>
                      <a:pt x="616" y="7686"/>
                      <a:pt x="1216" y="8166"/>
                      <a:pt x="1923" y="8166"/>
                    </a:cubicBezTo>
                    <a:cubicBezTo>
                      <a:pt x="1942" y="8166"/>
                      <a:pt x="1962" y="8165"/>
                      <a:pt x="1981" y="8165"/>
                    </a:cubicBezTo>
                    <a:cubicBezTo>
                      <a:pt x="2469" y="8138"/>
                      <a:pt x="2930" y="7839"/>
                      <a:pt x="3229" y="7460"/>
                    </a:cubicBezTo>
                    <a:cubicBezTo>
                      <a:pt x="3527" y="7080"/>
                      <a:pt x="3771" y="6646"/>
                      <a:pt x="3961" y="6158"/>
                    </a:cubicBezTo>
                    <a:cubicBezTo>
                      <a:pt x="4368" y="5344"/>
                      <a:pt x="4748" y="4503"/>
                      <a:pt x="5155" y="3689"/>
                    </a:cubicBezTo>
                    <a:cubicBezTo>
                      <a:pt x="5453" y="3011"/>
                      <a:pt x="5806" y="2306"/>
                      <a:pt x="5806" y="1547"/>
                    </a:cubicBezTo>
                    <a:cubicBezTo>
                      <a:pt x="5806" y="1031"/>
                      <a:pt x="5643" y="407"/>
                      <a:pt x="5155" y="136"/>
                    </a:cubicBezTo>
                    <a:cubicBezTo>
                      <a:pt x="4985" y="42"/>
                      <a:pt x="4809" y="1"/>
                      <a:pt x="4629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50" name="Google Shape;1550;p70"/>
            <p:cNvGrpSpPr/>
            <p:nvPr/>
          </p:nvGrpSpPr>
          <p:grpSpPr>
            <a:xfrm>
              <a:off x="1577500" y="4274850"/>
              <a:ext cx="766275" cy="460750"/>
              <a:chOff x="5645250" y="2555175"/>
              <a:chExt cx="766275" cy="460750"/>
            </a:xfrm>
          </p:grpSpPr>
          <p:sp>
            <p:nvSpPr>
              <p:cNvPr id="1551" name="Google Shape;1551;p70"/>
              <p:cNvSpPr/>
              <p:nvPr/>
            </p:nvSpPr>
            <p:spPr>
              <a:xfrm>
                <a:off x="5645250" y="2555175"/>
                <a:ext cx="766275" cy="460750"/>
              </a:xfrm>
              <a:custGeom>
                <a:rect b="b" l="l" r="r" t="t"/>
                <a:pathLst>
                  <a:path extrusionOk="0" h="18430" w="30651">
                    <a:moveTo>
                      <a:pt x="30650" y="1"/>
                    </a:moveTo>
                    <a:lnTo>
                      <a:pt x="30650" y="1"/>
                    </a:lnTo>
                    <a:cubicBezTo>
                      <a:pt x="20669" y="2849"/>
                      <a:pt x="10199" y="5182"/>
                      <a:pt x="0" y="6863"/>
                    </a:cubicBezTo>
                    <a:cubicBezTo>
                      <a:pt x="1709" y="10823"/>
                      <a:pt x="3689" y="13644"/>
                      <a:pt x="6374" y="15733"/>
                    </a:cubicBezTo>
                    <a:cubicBezTo>
                      <a:pt x="8694" y="17593"/>
                      <a:pt x="11567" y="18429"/>
                      <a:pt x="14497" y="18429"/>
                    </a:cubicBezTo>
                    <a:cubicBezTo>
                      <a:pt x="19857" y="18429"/>
                      <a:pt x="25410" y="15630"/>
                      <a:pt x="28128" y="11176"/>
                    </a:cubicBezTo>
                    <a:cubicBezTo>
                      <a:pt x="30162" y="7867"/>
                      <a:pt x="30379" y="3798"/>
                      <a:pt x="306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2" name="Google Shape;1552;p70"/>
              <p:cNvSpPr/>
              <p:nvPr/>
            </p:nvSpPr>
            <p:spPr>
              <a:xfrm>
                <a:off x="6003150" y="2833725"/>
                <a:ext cx="76775" cy="181925"/>
              </a:xfrm>
              <a:custGeom>
                <a:rect b="b" l="l" r="r" t="t"/>
                <a:pathLst>
                  <a:path extrusionOk="0" h="7277" w="3071">
                    <a:moveTo>
                      <a:pt x="1267" y="0"/>
                    </a:moveTo>
                    <a:cubicBezTo>
                      <a:pt x="673" y="0"/>
                      <a:pt x="1" y="514"/>
                      <a:pt x="114" y="1309"/>
                    </a:cubicBezTo>
                    <a:cubicBezTo>
                      <a:pt x="440" y="3316"/>
                      <a:pt x="738" y="5269"/>
                      <a:pt x="1036" y="7276"/>
                    </a:cubicBezTo>
                    <a:cubicBezTo>
                      <a:pt x="1714" y="7249"/>
                      <a:pt x="2393" y="7168"/>
                      <a:pt x="3071" y="7032"/>
                    </a:cubicBezTo>
                    <a:cubicBezTo>
                      <a:pt x="2745" y="4943"/>
                      <a:pt x="2420" y="2855"/>
                      <a:pt x="2094" y="766"/>
                    </a:cubicBezTo>
                    <a:cubicBezTo>
                      <a:pt x="2029" y="232"/>
                      <a:pt x="1665" y="0"/>
                      <a:pt x="126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70"/>
              <p:cNvSpPr/>
              <p:nvPr/>
            </p:nvSpPr>
            <p:spPr>
              <a:xfrm>
                <a:off x="5746950" y="2777325"/>
                <a:ext cx="139300" cy="154225"/>
              </a:xfrm>
              <a:custGeom>
                <a:rect b="b" l="l" r="r" t="t"/>
                <a:pathLst>
                  <a:path extrusionOk="0" h="6169" w="5572">
                    <a:moveTo>
                      <a:pt x="4115" y="1"/>
                    </a:moveTo>
                    <a:cubicBezTo>
                      <a:pt x="3797" y="1"/>
                      <a:pt x="3471" y="131"/>
                      <a:pt x="3229" y="446"/>
                    </a:cubicBezTo>
                    <a:cubicBezTo>
                      <a:pt x="2144" y="1856"/>
                      <a:pt x="1086" y="3294"/>
                      <a:pt x="1" y="4704"/>
                    </a:cubicBezTo>
                    <a:cubicBezTo>
                      <a:pt x="462" y="5219"/>
                      <a:pt x="950" y="5735"/>
                      <a:pt x="1466" y="6169"/>
                    </a:cubicBezTo>
                    <a:cubicBezTo>
                      <a:pt x="2686" y="4623"/>
                      <a:pt x="3852" y="3022"/>
                      <a:pt x="5019" y="1449"/>
                    </a:cubicBezTo>
                    <a:cubicBezTo>
                      <a:pt x="5571" y="725"/>
                      <a:pt x="4866" y="1"/>
                      <a:pt x="41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4" name="Google Shape;1554;p70"/>
              <p:cNvSpPr/>
              <p:nvPr/>
            </p:nvSpPr>
            <p:spPr>
              <a:xfrm>
                <a:off x="6079450" y="2807975"/>
                <a:ext cx="118475" cy="181900"/>
              </a:xfrm>
              <a:custGeom>
                <a:rect b="b" l="l" r="r" t="t"/>
                <a:pathLst>
                  <a:path extrusionOk="0" h="7276" w="4739">
                    <a:moveTo>
                      <a:pt x="1362" y="1"/>
                    </a:moveTo>
                    <a:cubicBezTo>
                      <a:pt x="705" y="1"/>
                      <a:pt x="1" y="746"/>
                      <a:pt x="371" y="1579"/>
                    </a:cubicBezTo>
                    <a:cubicBezTo>
                      <a:pt x="1212" y="3478"/>
                      <a:pt x="2026" y="5377"/>
                      <a:pt x="2867" y="7275"/>
                    </a:cubicBezTo>
                    <a:cubicBezTo>
                      <a:pt x="3518" y="7058"/>
                      <a:pt x="4114" y="6787"/>
                      <a:pt x="4738" y="6462"/>
                    </a:cubicBezTo>
                    <a:cubicBezTo>
                      <a:pt x="3843" y="4509"/>
                      <a:pt x="2975" y="2529"/>
                      <a:pt x="2134" y="549"/>
                    </a:cubicBezTo>
                    <a:cubicBezTo>
                      <a:pt x="1962" y="162"/>
                      <a:pt x="1667" y="1"/>
                      <a:pt x="13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5" name="Google Shape;1555;p70"/>
              <p:cNvSpPr/>
              <p:nvPr/>
            </p:nvSpPr>
            <p:spPr>
              <a:xfrm>
                <a:off x="5683900" y="2751150"/>
                <a:ext cx="116100" cy="96325"/>
              </a:xfrm>
              <a:custGeom>
                <a:rect b="b" l="l" r="r" t="t"/>
                <a:pathLst>
                  <a:path extrusionOk="0" h="3853" w="4644">
                    <a:moveTo>
                      <a:pt x="3057" y="0"/>
                    </a:moveTo>
                    <a:cubicBezTo>
                      <a:pt x="2832" y="0"/>
                      <a:pt x="2599" y="73"/>
                      <a:pt x="2387" y="245"/>
                    </a:cubicBezTo>
                    <a:cubicBezTo>
                      <a:pt x="1601" y="869"/>
                      <a:pt x="787" y="1493"/>
                      <a:pt x="0" y="2144"/>
                    </a:cubicBezTo>
                    <a:cubicBezTo>
                      <a:pt x="353" y="2740"/>
                      <a:pt x="733" y="3310"/>
                      <a:pt x="1085" y="3852"/>
                    </a:cubicBezTo>
                    <a:cubicBezTo>
                      <a:pt x="2007" y="3120"/>
                      <a:pt x="2930" y="2415"/>
                      <a:pt x="3852" y="1655"/>
                    </a:cubicBezTo>
                    <a:cubicBezTo>
                      <a:pt x="4643" y="1013"/>
                      <a:pt x="3899" y="0"/>
                      <a:pt x="305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70"/>
              <p:cNvSpPr/>
              <p:nvPr/>
            </p:nvSpPr>
            <p:spPr>
              <a:xfrm>
                <a:off x="5864275" y="2829075"/>
                <a:ext cx="105575" cy="174350"/>
              </a:xfrm>
              <a:custGeom>
                <a:rect b="b" l="l" r="r" t="t"/>
                <a:pathLst>
                  <a:path extrusionOk="0" h="6974" w="4223">
                    <a:moveTo>
                      <a:pt x="2960" y="1"/>
                    </a:moveTo>
                    <a:cubicBezTo>
                      <a:pt x="2544" y="1"/>
                      <a:pt x="2125" y="214"/>
                      <a:pt x="1953" y="708"/>
                    </a:cubicBezTo>
                    <a:cubicBezTo>
                      <a:pt x="1302" y="2580"/>
                      <a:pt x="651" y="4397"/>
                      <a:pt x="0" y="6269"/>
                    </a:cubicBezTo>
                    <a:cubicBezTo>
                      <a:pt x="624" y="6540"/>
                      <a:pt x="1275" y="6784"/>
                      <a:pt x="1953" y="6974"/>
                    </a:cubicBezTo>
                    <a:cubicBezTo>
                      <a:pt x="2631" y="5048"/>
                      <a:pt x="3282" y="3149"/>
                      <a:pt x="3960" y="1251"/>
                    </a:cubicBezTo>
                    <a:cubicBezTo>
                      <a:pt x="4222" y="497"/>
                      <a:pt x="3594" y="1"/>
                      <a:pt x="296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7" name="Google Shape;1557;p70"/>
              <p:cNvSpPr/>
              <p:nvPr/>
            </p:nvSpPr>
            <p:spPr>
              <a:xfrm>
                <a:off x="6250100" y="2625025"/>
                <a:ext cx="156000" cy="52250"/>
              </a:xfrm>
              <a:custGeom>
                <a:rect b="b" l="l" r="r" t="t"/>
                <a:pathLst>
                  <a:path extrusionOk="0" h="2090" w="6240">
                    <a:moveTo>
                      <a:pt x="1330" y="1"/>
                    </a:moveTo>
                    <a:cubicBezTo>
                      <a:pt x="1" y="1"/>
                      <a:pt x="1" y="2035"/>
                      <a:pt x="1330" y="2062"/>
                    </a:cubicBezTo>
                    <a:cubicBezTo>
                      <a:pt x="2903" y="2062"/>
                      <a:pt x="4449" y="2089"/>
                      <a:pt x="6022" y="2089"/>
                    </a:cubicBezTo>
                    <a:cubicBezTo>
                      <a:pt x="6104" y="1411"/>
                      <a:pt x="6185" y="733"/>
                      <a:pt x="6239" y="28"/>
                    </a:cubicBezTo>
                    <a:cubicBezTo>
                      <a:pt x="4585" y="28"/>
                      <a:pt x="2957" y="1"/>
                      <a:pt x="13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70"/>
              <p:cNvSpPr/>
              <p:nvPr/>
            </p:nvSpPr>
            <p:spPr>
              <a:xfrm>
                <a:off x="6217275" y="2710225"/>
                <a:ext cx="158300" cy="113500"/>
              </a:xfrm>
              <a:custGeom>
                <a:rect b="b" l="l" r="r" t="t"/>
                <a:pathLst>
                  <a:path extrusionOk="0" h="4540" w="6332">
                    <a:moveTo>
                      <a:pt x="1416" y="0"/>
                    </a:moveTo>
                    <a:cubicBezTo>
                      <a:pt x="571" y="0"/>
                      <a:pt x="0" y="1351"/>
                      <a:pt x="907" y="1963"/>
                    </a:cubicBezTo>
                    <a:cubicBezTo>
                      <a:pt x="2372" y="2967"/>
                      <a:pt x="3890" y="3835"/>
                      <a:pt x="5518" y="4540"/>
                    </a:cubicBezTo>
                    <a:cubicBezTo>
                      <a:pt x="5843" y="3943"/>
                      <a:pt x="6115" y="3319"/>
                      <a:pt x="6332" y="2696"/>
                    </a:cubicBezTo>
                    <a:cubicBezTo>
                      <a:pt x="4813" y="1963"/>
                      <a:pt x="3321" y="1122"/>
                      <a:pt x="1938" y="173"/>
                    </a:cubicBezTo>
                    <a:cubicBezTo>
                      <a:pt x="1759" y="53"/>
                      <a:pt x="1582" y="0"/>
                      <a:pt x="141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70"/>
              <p:cNvSpPr/>
              <p:nvPr/>
            </p:nvSpPr>
            <p:spPr>
              <a:xfrm>
                <a:off x="6155375" y="2767575"/>
                <a:ext cx="141550" cy="164650"/>
              </a:xfrm>
              <a:custGeom>
                <a:rect b="b" l="l" r="r" t="t"/>
                <a:pathLst>
                  <a:path extrusionOk="0" h="6586" w="5662">
                    <a:moveTo>
                      <a:pt x="1461" y="1"/>
                    </a:moveTo>
                    <a:cubicBezTo>
                      <a:pt x="728" y="1"/>
                      <a:pt x="1" y="750"/>
                      <a:pt x="535" y="1514"/>
                    </a:cubicBezTo>
                    <a:lnTo>
                      <a:pt x="4115" y="6586"/>
                    </a:lnTo>
                    <a:cubicBezTo>
                      <a:pt x="4631" y="6179"/>
                      <a:pt x="5200" y="5745"/>
                      <a:pt x="5661" y="5230"/>
                    </a:cubicBezTo>
                    <a:cubicBezTo>
                      <a:pt x="4549" y="3684"/>
                      <a:pt x="3437" y="2056"/>
                      <a:pt x="2298" y="456"/>
                    </a:cubicBezTo>
                    <a:cubicBezTo>
                      <a:pt x="2081" y="134"/>
                      <a:pt x="1770" y="1"/>
                      <a:pt x="14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0" name="Google Shape;1560;p70"/>
              <p:cNvSpPr/>
              <p:nvPr/>
            </p:nvSpPr>
            <p:spPr>
              <a:xfrm>
                <a:off x="5685250" y="2568075"/>
                <a:ext cx="680150" cy="374675"/>
              </a:xfrm>
              <a:custGeom>
                <a:rect b="b" l="l" r="r" t="t"/>
                <a:pathLst>
                  <a:path extrusionOk="0" h="14987" w="27206">
                    <a:moveTo>
                      <a:pt x="27206" y="0"/>
                    </a:moveTo>
                    <a:cubicBezTo>
                      <a:pt x="18336" y="2469"/>
                      <a:pt x="9087" y="4530"/>
                      <a:pt x="1" y="6076"/>
                    </a:cubicBezTo>
                    <a:cubicBezTo>
                      <a:pt x="1764" y="9901"/>
                      <a:pt x="5046" y="13047"/>
                      <a:pt x="9087" y="14349"/>
                    </a:cubicBezTo>
                    <a:cubicBezTo>
                      <a:pt x="10432" y="14778"/>
                      <a:pt x="11846" y="14987"/>
                      <a:pt x="13262" y="14987"/>
                    </a:cubicBezTo>
                    <a:cubicBezTo>
                      <a:pt x="17040" y="14987"/>
                      <a:pt x="20829" y="13496"/>
                      <a:pt x="23354" y="10714"/>
                    </a:cubicBezTo>
                    <a:cubicBezTo>
                      <a:pt x="25361" y="8517"/>
                      <a:pt x="26501" y="5696"/>
                      <a:pt x="26989" y="2740"/>
                    </a:cubicBezTo>
                    <a:cubicBezTo>
                      <a:pt x="27152" y="1872"/>
                      <a:pt x="27206" y="923"/>
                      <a:pt x="272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1" name="Google Shape;1561;p70"/>
              <p:cNvSpPr/>
              <p:nvPr/>
            </p:nvSpPr>
            <p:spPr>
              <a:xfrm>
                <a:off x="5695425" y="2572825"/>
                <a:ext cx="659800" cy="356225"/>
              </a:xfrm>
              <a:custGeom>
                <a:rect b="b" l="l" r="r" t="t"/>
                <a:pathLst>
                  <a:path extrusionOk="0" h="14249" w="26392">
                    <a:moveTo>
                      <a:pt x="26202" y="0"/>
                    </a:moveTo>
                    <a:lnTo>
                      <a:pt x="26202" y="0"/>
                    </a:lnTo>
                    <a:cubicBezTo>
                      <a:pt x="17631" y="2360"/>
                      <a:pt x="8707" y="4313"/>
                      <a:pt x="0" y="5805"/>
                    </a:cubicBezTo>
                    <a:cubicBezTo>
                      <a:pt x="1221" y="8354"/>
                      <a:pt x="3147" y="10524"/>
                      <a:pt x="5507" y="12043"/>
                    </a:cubicBezTo>
                    <a:cubicBezTo>
                      <a:pt x="7771" y="13467"/>
                      <a:pt x="10416" y="14248"/>
                      <a:pt x="13046" y="14248"/>
                    </a:cubicBezTo>
                    <a:cubicBezTo>
                      <a:pt x="13472" y="14248"/>
                      <a:pt x="13898" y="14228"/>
                      <a:pt x="14322" y="14186"/>
                    </a:cubicBezTo>
                    <a:cubicBezTo>
                      <a:pt x="18173" y="13806"/>
                      <a:pt x="21754" y="11636"/>
                      <a:pt x="23924" y="8463"/>
                    </a:cubicBezTo>
                    <a:cubicBezTo>
                      <a:pt x="25578" y="6022"/>
                      <a:pt x="26392" y="2957"/>
                      <a:pt x="262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2" name="Google Shape;1562;p70"/>
              <p:cNvSpPr/>
              <p:nvPr/>
            </p:nvSpPr>
            <p:spPr>
              <a:xfrm>
                <a:off x="5978200" y="2689450"/>
                <a:ext cx="14250" cy="27825"/>
              </a:xfrm>
              <a:custGeom>
                <a:rect b="b" l="l" r="r" t="t"/>
                <a:pathLst>
                  <a:path extrusionOk="0" h="1113" w="570">
                    <a:moveTo>
                      <a:pt x="298" y="0"/>
                    </a:moveTo>
                    <a:cubicBezTo>
                      <a:pt x="0" y="0"/>
                      <a:pt x="81" y="733"/>
                      <a:pt x="81" y="868"/>
                    </a:cubicBezTo>
                    <a:cubicBezTo>
                      <a:pt x="81" y="977"/>
                      <a:pt x="109" y="1085"/>
                      <a:pt x="217" y="1113"/>
                    </a:cubicBezTo>
                    <a:cubicBezTo>
                      <a:pt x="271" y="1113"/>
                      <a:pt x="298" y="1085"/>
                      <a:pt x="380" y="1031"/>
                    </a:cubicBezTo>
                    <a:cubicBezTo>
                      <a:pt x="407" y="1004"/>
                      <a:pt x="434" y="950"/>
                      <a:pt x="434" y="868"/>
                    </a:cubicBezTo>
                    <a:cubicBezTo>
                      <a:pt x="488" y="706"/>
                      <a:pt x="570" y="28"/>
                      <a:pt x="2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3" name="Google Shape;1563;p70"/>
              <p:cNvSpPr/>
              <p:nvPr/>
            </p:nvSpPr>
            <p:spPr>
              <a:xfrm>
                <a:off x="5854775" y="2724350"/>
                <a:ext cx="18975" cy="26550"/>
              </a:xfrm>
              <a:custGeom>
                <a:rect b="b" l="l" r="r" t="t"/>
                <a:pathLst>
                  <a:path extrusionOk="0" h="1062" w="759">
                    <a:moveTo>
                      <a:pt x="610" y="0"/>
                    </a:moveTo>
                    <a:cubicBezTo>
                      <a:pt x="577" y="0"/>
                      <a:pt x="537" y="13"/>
                      <a:pt x="489" y="42"/>
                    </a:cubicBezTo>
                    <a:cubicBezTo>
                      <a:pt x="326" y="259"/>
                      <a:pt x="163" y="503"/>
                      <a:pt x="55" y="693"/>
                    </a:cubicBezTo>
                    <a:cubicBezTo>
                      <a:pt x="28" y="802"/>
                      <a:pt x="1" y="937"/>
                      <a:pt x="55" y="991"/>
                    </a:cubicBezTo>
                    <a:cubicBezTo>
                      <a:pt x="72" y="1043"/>
                      <a:pt x="122" y="1062"/>
                      <a:pt x="177" y="1062"/>
                    </a:cubicBezTo>
                    <a:cubicBezTo>
                      <a:pt x="209" y="1062"/>
                      <a:pt x="242" y="1056"/>
                      <a:pt x="272" y="1046"/>
                    </a:cubicBezTo>
                    <a:cubicBezTo>
                      <a:pt x="326" y="991"/>
                      <a:pt x="407" y="964"/>
                      <a:pt x="434" y="910"/>
                    </a:cubicBezTo>
                    <a:cubicBezTo>
                      <a:pt x="570" y="774"/>
                      <a:pt x="679" y="585"/>
                      <a:pt x="706" y="422"/>
                    </a:cubicBezTo>
                    <a:cubicBezTo>
                      <a:pt x="750" y="266"/>
                      <a:pt x="758" y="0"/>
                      <a:pt x="6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4" name="Google Shape;1564;p70"/>
              <p:cNvSpPr/>
              <p:nvPr/>
            </p:nvSpPr>
            <p:spPr>
              <a:xfrm>
                <a:off x="5913775" y="2775825"/>
                <a:ext cx="21050" cy="34350"/>
              </a:xfrm>
              <a:custGeom>
                <a:rect b="b" l="l" r="r" t="t"/>
                <a:pathLst>
                  <a:path extrusionOk="0" h="1374" w="842">
                    <a:moveTo>
                      <a:pt x="497" y="1"/>
                    </a:moveTo>
                    <a:cubicBezTo>
                      <a:pt x="241" y="1"/>
                      <a:pt x="77" y="628"/>
                      <a:pt x="27" y="777"/>
                    </a:cubicBezTo>
                    <a:cubicBezTo>
                      <a:pt x="0" y="912"/>
                      <a:pt x="0" y="1021"/>
                      <a:pt x="27" y="1157"/>
                    </a:cubicBezTo>
                    <a:cubicBezTo>
                      <a:pt x="82" y="1238"/>
                      <a:pt x="163" y="1346"/>
                      <a:pt x="299" y="1374"/>
                    </a:cubicBezTo>
                    <a:cubicBezTo>
                      <a:pt x="407" y="1374"/>
                      <a:pt x="489" y="1346"/>
                      <a:pt x="543" y="1292"/>
                    </a:cubicBezTo>
                    <a:cubicBezTo>
                      <a:pt x="624" y="1211"/>
                      <a:pt x="651" y="1129"/>
                      <a:pt x="678" y="1048"/>
                    </a:cubicBezTo>
                    <a:cubicBezTo>
                      <a:pt x="760" y="831"/>
                      <a:pt x="841" y="153"/>
                      <a:pt x="570" y="17"/>
                    </a:cubicBezTo>
                    <a:cubicBezTo>
                      <a:pt x="545" y="6"/>
                      <a:pt x="521" y="1"/>
                      <a:pt x="4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5" name="Google Shape;1565;p70"/>
              <p:cNvSpPr/>
              <p:nvPr/>
            </p:nvSpPr>
            <p:spPr>
              <a:xfrm>
                <a:off x="6049400" y="2755525"/>
                <a:ext cx="22400" cy="32950"/>
              </a:xfrm>
              <a:custGeom>
                <a:rect b="b" l="l" r="r" t="t"/>
                <a:pathLst>
                  <a:path extrusionOk="0" h="1318" w="896">
                    <a:moveTo>
                      <a:pt x="522" y="0"/>
                    </a:moveTo>
                    <a:cubicBezTo>
                      <a:pt x="495" y="0"/>
                      <a:pt x="466" y="5"/>
                      <a:pt x="434" y="16"/>
                    </a:cubicBezTo>
                    <a:cubicBezTo>
                      <a:pt x="0" y="124"/>
                      <a:pt x="271" y="775"/>
                      <a:pt x="380" y="1046"/>
                    </a:cubicBezTo>
                    <a:cubicBezTo>
                      <a:pt x="407" y="1101"/>
                      <a:pt x="434" y="1182"/>
                      <a:pt x="515" y="1236"/>
                    </a:cubicBezTo>
                    <a:cubicBezTo>
                      <a:pt x="570" y="1318"/>
                      <a:pt x="651" y="1318"/>
                      <a:pt x="760" y="1318"/>
                    </a:cubicBezTo>
                    <a:cubicBezTo>
                      <a:pt x="814" y="1263"/>
                      <a:pt x="841" y="1209"/>
                      <a:pt x="895" y="1128"/>
                    </a:cubicBezTo>
                    <a:lnTo>
                      <a:pt x="895" y="911"/>
                    </a:lnTo>
                    <a:cubicBezTo>
                      <a:pt x="845" y="686"/>
                      <a:pt x="841" y="0"/>
                      <a:pt x="5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6" name="Google Shape;1566;p70"/>
              <p:cNvSpPr/>
              <p:nvPr/>
            </p:nvSpPr>
            <p:spPr>
              <a:xfrm>
                <a:off x="6141600" y="2661525"/>
                <a:ext cx="29200" cy="25525"/>
              </a:xfrm>
              <a:custGeom>
                <a:rect b="b" l="l" r="r" t="t"/>
                <a:pathLst>
                  <a:path extrusionOk="0" h="1021" w="1168">
                    <a:moveTo>
                      <a:pt x="589" y="0"/>
                    </a:moveTo>
                    <a:cubicBezTo>
                      <a:pt x="526" y="0"/>
                      <a:pt x="457" y="26"/>
                      <a:pt x="381" y="87"/>
                    </a:cubicBezTo>
                    <a:cubicBezTo>
                      <a:pt x="1" y="385"/>
                      <a:pt x="543" y="846"/>
                      <a:pt x="815" y="982"/>
                    </a:cubicBezTo>
                    <a:cubicBezTo>
                      <a:pt x="872" y="1001"/>
                      <a:pt x="943" y="1020"/>
                      <a:pt x="999" y="1020"/>
                    </a:cubicBezTo>
                    <a:cubicBezTo>
                      <a:pt x="1022" y="1020"/>
                      <a:pt x="1043" y="1017"/>
                      <a:pt x="1059" y="1009"/>
                    </a:cubicBezTo>
                    <a:cubicBezTo>
                      <a:pt x="1167" y="928"/>
                      <a:pt x="1140" y="792"/>
                      <a:pt x="1086" y="711"/>
                    </a:cubicBezTo>
                    <a:cubicBezTo>
                      <a:pt x="1020" y="490"/>
                      <a:pt x="864" y="0"/>
                      <a:pt x="5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7" name="Google Shape;1567;p70"/>
              <p:cNvSpPr/>
              <p:nvPr/>
            </p:nvSpPr>
            <p:spPr>
              <a:xfrm>
                <a:off x="6144725" y="2711600"/>
                <a:ext cx="18600" cy="36025"/>
              </a:xfrm>
              <a:custGeom>
                <a:rect b="b" l="l" r="r" t="t"/>
                <a:pathLst>
                  <a:path extrusionOk="0" h="1441" w="744">
                    <a:moveTo>
                      <a:pt x="146" y="0"/>
                    </a:moveTo>
                    <a:cubicBezTo>
                      <a:pt x="0" y="0"/>
                      <a:pt x="31" y="272"/>
                      <a:pt x="93" y="416"/>
                    </a:cubicBezTo>
                    <a:cubicBezTo>
                      <a:pt x="120" y="742"/>
                      <a:pt x="256" y="1040"/>
                      <a:pt x="418" y="1312"/>
                    </a:cubicBezTo>
                    <a:cubicBezTo>
                      <a:pt x="473" y="1339"/>
                      <a:pt x="473" y="1366"/>
                      <a:pt x="500" y="1420"/>
                    </a:cubicBezTo>
                    <a:cubicBezTo>
                      <a:pt x="513" y="1434"/>
                      <a:pt x="527" y="1440"/>
                      <a:pt x="547" y="1440"/>
                    </a:cubicBezTo>
                    <a:cubicBezTo>
                      <a:pt x="568" y="1440"/>
                      <a:pt x="595" y="1434"/>
                      <a:pt x="635" y="1420"/>
                    </a:cubicBezTo>
                    <a:cubicBezTo>
                      <a:pt x="663" y="1366"/>
                      <a:pt x="690" y="1339"/>
                      <a:pt x="690" y="1284"/>
                    </a:cubicBezTo>
                    <a:cubicBezTo>
                      <a:pt x="744" y="959"/>
                      <a:pt x="663" y="661"/>
                      <a:pt x="527" y="389"/>
                    </a:cubicBezTo>
                    <a:cubicBezTo>
                      <a:pt x="500" y="281"/>
                      <a:pt x="418" y="199"/>
                      <a:pt x="337" y="91"/>
                    </a:cubicBezTo>
                    <a:cubicBezTo>
                      <a:pt x="253" y="27"/>
                      <a:pt x="191" y="0"/>
                      <a:pt x="1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8" name="Google Shape;1568;p70"/>
              <p:cNvSpPr/>
              <p:nvPr/>
            </p:nvSpPr>
            <p:spPr>
              <a:xfrm>
                <a:off x="6231125" y="2648325"/>
                <a:ext cx="29175" cy="20000"/>
              </a:xfrm>
              <a:custGeom>
                <a:rect b="b" l="l" r="r" t="t"/>
                <a:pathLst>
                  <a:path extrusionOk="0" h="800" w="1167">
                    <a:moveTo>
                      <a:pt x="370" y="1"/>
                    </a:moveTo>
                    <a:cubicBezTo>
                      <a:pt x="206" y="1"/>
                      <a:pt x="55" y="47"/>
                      <a:pt x="55" y="208"/>
                    </a:cubicBezTo>
                    <a:cubicBezTo>
                      <a:pt x="0" y="479"/>
                      <a:pt x="434" y="642"/>
                      <a:pt x="597" y="723"/>
                    </a:cubicBezTo>
                    <a:cubicBezTo>
                      <a:pt x="693" y="762"/>
                      <a:pt x="789" y="800"/>
                      <a:pt x="885" y="800"/>
                    </a:cubicBezTo>
                    <a:cubicBezTo>
                      <a:pt x="924" y="800"/>
                      <a:pt x="964" y="793"/>
                      <a:pt x="1004" y="778"/>
                    </a:cubicBezTo>
                    <a:cubicBezTo>
                      <a:pt x="1112" y="750"/>
                      <a:pt x="1167" y="615"/>
                      <a:pt x="1167" y="479"/>
                    </a:cubicBezTo>
                    <a:cubicBezTo>
                      <a:pt x="1167" y="344"/>
                      <a:pt x="1085" y="235"/>
                      <a:pt x="1004" y="181"/>
                    </a:cubicBezTo>
                    <a:cubicBezTo>
                      <a:pt x="895" y="99"/>
                      <a:pt x="814" y="72"/>
                      <a:pt x="678" y="45"/>
                    </a:cubicBezTo>
                    <a:cubicBezTo>
                      <a:pt x="601" y="23"/>
                      <a:pt x="483" y="1"/>
                      <a:pt x="3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9" name="Google Shape;1569;p70"/>
              <p:cNvSpPr/>
              <p:nvPr/>
            </p:nvSpPr>
            <p:spPr>
              <a:xfrm>
                <a:off x="6241975" y="2717625"/>
                <a:ext cx="33250" cy="20600"/>
              </a:xfrm>
              <a:custGeom>
                <a:rect b="b" l="l" r="r" t="t"/>
                <a:pathLst>
                  <a:path extrusionOk="0" h="824" w="1330">
                    <a:moveTo>
                      <a:pt x="651" y="1"/>
                    </a:moveTo>
                    <a:cubicBezTo>
                      <a:pt x="624" y="1"/>
                      <a:pt x="597" y="4"/>
                      <a:pt x="570" y="13"/>
                    </a:cubicBezTo>
                    <a:cubicBezTo>
                      <a:pt x="0" y="94"/>
                      <a:pt x="705" y="664"/>
                      <a:pt x="922" y="772"/>
                    </a:cubicBezTo>
                    <a:cubicBezTo>
                      <a:pt x="967" y="802"/>
                      <a:pt x="1028" y="823"/>
                      <a:pt x="1092" y="823"/>
                    </a:cubicBezTo>
                    <a:cubicBezTo>
                      <a:pt x="1144" y="823"/>
                      <a:pt x="1199" y="809"/>
                      <a:pt x="1248" y="772"/>
                    </a:cubicBezTo>
                    <a:cubicBezTo>
                      <a:pt x="1329" y="691"/>
                      <a:pt x="1329" y="582"/>
                      <a:pt x="1329" y="501"/>
                    </a:cubicBezTo>
                    <a:cubicBezTo>
                      <a:pt x="1329" y="392"/>
                      <a:pt x="1329" y="284"/>
                      <a:pt x="1248" y="230"/>
                    </a:cubicBezTo>
                    <a:cubicBezTo>
                      <a:pt x="1139" y="67"/>
                      <a:pt x="977" y="40"/>
                      <a:pt x="814" y="13"/>
                    </a:cubicBezTo>
                    <a:cubicBezTo>
                      <a:pt x="760" y="13"/>
                      <a:pt x="705" y="1"/>
                      <a:pt x="6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0" name="Google Shape;1570;p70"/>
              <p:cNvSpPr/>
              <p:nvPr/>
            </p:nvSpPr>
            <p:spPr>
              <a:xfrm>
                <a:off x="6125100" y="2814350"/>
                <a:ext cx="21275" cy="35675"/>
              </a:xfrm>
              <a:custGeom>
                <a:rect b="b" l="l" r="r" t="t"/>
                <a:pathLst>
                  <a:path extrusionOk="0" h="1427" w="851">
                    <a:moveTo>
                      <a:pt x="291" y="0"/>
                    </a:moveTo>
                    <a:cubicBezTo>
                      <a:pt x="1" y="0"/>
                      <a:pt x="270" y="1027"/>
                      <a:pt x="363" y="1189"/>
                    </a:cubicBezTo>
                    <a:cubicBezTo>
                      <a:pt x="390" y="1270"/>
                      <a:pt x="471" y="1379"/>
                      <a:pt x="525" y="1406"/>
                    </a:cubicBezTo>
                    <a:cubicBezTo>
                      <a:pt x="566" y="1419"/>
                      <a:pt x="620" y="1426"/>
                      <a:pt x="668" y="1426"/>
                    </a:cubicBezTo>
                    <a:cubicBezTo>
                      <a:pt x="715" y="1426"/>
                      <a:pt x="756" y="1419"/>
                      <a:pt x="769" y="1406"/>
                    </a:cubicBezTo>
                    <a:cubicBezTo>
                      <a:pt x="851" y="1324"/>
                      <a:pt x="851" y="1270"/>
                      <a:pt x="851" y="1162"/>
                    </a:cubicBezTo>
                    <a:cubicBezTo>
                      <a:pt x="851" y="917"/>
                      <a:pt x="797" y="700"/>
                      <a:pt x="742" y="483"/>
                    </a:cubicBezTo>
                    <a:cubicBezTo>
                      <a:pt x="715" y="348"/>
                      <a:pt x="634" y="185"/>
                      <a:pt x="498" y="104"/>
                    </a:cubicBezTo>
                    <a:cubicBezTo>
                      <a:pt x="410" y="31"/>
                      <a:pt x="342" y="0"/>
                      <a:pt x="2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1" name="Google Shape;1571;p70"/>
              <p:cNvSpPr/>
              <p:nvPr/>
            </p:nvSpPr>
            <p:spPr>
              <a:xfrm>
                <a:off x="5991075" y="2838800"/>
                <a:ext cx="20375" cy="35800"/>
              </a:xfrm>
              <a:custGeom>
                <a:rect b="b" l="l" r="r" t="t"/>
                <a:pathLst>
                  <a:path extrusionOk="0" h="1432" w="815">
                    <a:moveTo>
                      <a:pt x="467" y="1"/>
                    </a:moveTo>
                    <a:cubicBezTo>
                      <a:pt x="353" y="1"/>
                      <a:pt x="290" y="143"/>
                      <a:pt x="245" y="211"/>
                    </a:cubicBezTo>
                    <a:cubicBezTo>
                      <a:pt x="55" y="482"/>
                      <a:pt x="0" y="807"/>
                      <a:pt x="55" y="1133"/>
                    </a:cubicBezTo>
                    <a:cubicBezTo>
                      <a:pt x="82" y="1269"/>
                      <a:pt x="163" y="1404"/>
                      <a:pt x="299" y="1431"/>
                    </a:cubicBezTo>
                    <a:cubicBezTo>
                      <a:pt x="380" y="1431"/>
                      <a:pt x="462" y="1404"/>
                      <a:pt x="543" y="1350"/>
                    </a:cubicBezTo>
                    <a:cubicBezTo>
                      <a:pt x="597" y="1269"/>
                      <a:pt x="597" y="1214"/>
                      <a:pt x="651" y="1106"/>
                    </a:cubicBezTo>
                    <a:cubicBezTo>
                      <a:pt x="706" y="862"/>
                      <a:pt x="814" y="672"/>
                      <a:pt x="787" y="428"/>
                    </a:cubicBezTo>
                    <a:cubicBezTo>
                      <a:pt x="787" y="292"/>
                      <a:pt x="679" y="48"/>
                      <a:pt x="543" y="21"/>
                    </a:cubicBezTo>
                    <a:cubicBezTo>
                      <a:pt x="515" y="7"/>
                      <a:pt x="490" y="1"/>
                      <a:pt x="4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2" name="Google Shape;1572;p70"/>
              <p:cNvSpPr/>
              <p:nvPr/>
            </p:nvSpPr>
            <p:spPr>
              <a:xfrm>
                <a:off x="5763225" y="2740775"/>
                <a:ext cx="34400" cy="26825"/>
              </a:xfrm>
              <a:custGeom>
                <a:rect b="b" l="l" r="r" t="t"/>
                <a:pathLst>
                  <a:path extrusionOk="0" h="1073" w="1376">
                    <a:moveTo>
                      <a:pt x="1122" y="1"/>
                    </a:moveTo>
                    <a:cubicBezTo>
                      <a:pt x="870" y="1"/>
                      <a:pt x="460" y="197"/>
                      <a:pt x="326" y="280"/>
                    </a:cubicBezTo>
                    <a:cubicBezTo>
                      <a:pt x="218" y="334"/>
                      <a:pt x="164" y="416"/>
                      <a:pt x="82" y="470"/>
                    </a:cubicBezTo>
                    <a:cubicBezTo>
                      <a:pt x="28" y="578"/>
                      <a:pt x="1" y="687"/>
                      <a:pt x="28" y="795"/>
                    </a:cubicBezTo>
                    <a:cubicBezTo>
                      <a:pt x="55" y="931"/>
                      <a:pt x="191" y="1012"/>
                      <a:pt x="326" y="1067"/>
                    </a:cubicBezTo>
                    <a:cubicBezTo>
                      <a:pt x="345" y="1070"/>
                      <a:pt x="364" y="1072"/>
                      <a:pt x="383" y="1072"/>
                    </a:cubicBezTo>
                    <a:cubicBezTo>
                      <a:pt x="505" y="1072"/>
                      <a:pt x="639" y="1005"/>
                      <a:pt x="733" y="958"/>
                    </a:cubicBezTo>
                    <a:cubicBezTo>
                      <a:pt x="869" y="877"/>
                      <a:pt x="977" y="795"/>
                      <a:pt x="1086" y="660"/>
                    </a:cubicBezTo>
                    <a:cubicBezTo>
                      <a:pt x="1167" y="551"/>
                      <a:pt x="1276" y="443"/>
                      <a:pt x="1303" y="307"/>
                    </a:cubicBezTo>
                    <a:cubicBezTo>
                      <a:pt x="1376" y="77"/>
                      <a:pt x="1280" y="1"/>
                      <a:pt x="11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3" name="Google Shape;1573;p70"/>
              <p:cNvSpPr/>
              <p:nvPr/>
            </p:nvSpPr>
            <p:spPr>
              <a:xfrm>
                <a:off x="5850025" y="2814350"/>
                <a:ext cx="18325" cy="20500"/>
              </a:xfrm>
              <a:custGeom>
                <a:rect b="b" l="l" r="r" t="t"/>
                <a:pathLst>
                  <a:path extrusionOk="0" h="820" w="733">
                    <a:moveTo>
                      <a:pt x="402" y="1"/>
                    </a:moveTo>
                    <a:cubicBezTo>
                      <a:pt x="173" y="1"/>
                      <a:pt x="1" y="450"/>
                      <a:pt x="1" y="619"/>
                    </a:cubicBezTo>
                    <a:cubicBezTo>
                      <a:pt x="1" y="700"/>
                      <a:pt x="55" y="755"/>
                      <a:pt x="109" y="782"/>
                    </a:cubicBezTo>
                    <a:cubicBezTo>
                      <a:pt x="146" y="806"/>
                      <a:pt x="177" y="820"/>
                      <a:pt x="205" y="820"/>
                    </a:cubicBezTo>
                    <a:cubicBezTo>
                      <a:pt x="239" y="820"/>
                      <a:pt x="269" y="800"/>
                      <a:pt x="299" y="755"/>
                    </a:cubicBezTo>
                    <a:cubicBezTo>
                      <a:pt x="489" y="646"/>
                      <a:pt x="733" y="158"/>
                      <a:pt x="489" y="22"/>
                    </a:cubicBezTo>
                    <a:cubicBezTo>
                      <a:pt x="459" y="8"/>
                      <a:pt x="430" y="1"/>
                      <a:pt x="4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70"/>
              <p:cNvSpPr/>
              <p:nvPr/>
            </p:nvSpPr>
            <p:spPr>
              <a:xfrm>
                <a:off x="5797625" y="2709238"/>
                <a:ext cx="192600" cy="152625"/>
              </a:xfrm>
              <a:custGeom>
                <a:rect b="b" l="l" r="r" t="t"/>
                <a:pathLst>
                  <a:path extrusionOk="0" h="6105" w="7704">
                    <a:moveTo>
                      <a:pt x="1503" y="1"/>
                    </a:moveTo>
                    <a:cubicBezTo>
                      <a:pt x="889" y="1"/>
                      <a:pt x="343" y="179"/>
                      <a:pt x="109" y="705"/>
                    </a:cubicBezTo>
                    <a:cubicBezTo>
                      <a:pt x="0" y="950"/>
                      <a:pt x="54" y="1221"/>
                      <a:pt x="163" y="1411"/>
                    </a:cubicBezTo>
                    <a:cubicBezTo>
                      <a:pt x="543" y="2360"/>
                      <a:pt x="1383" y="3174"/>
                      <a:pt x="2089" y="3852"/>
                    </a:cubicBezTo>
                    <a:cubicBezTo>
                      <a:pt x="2577" y="4340"/>
                      <a:pt x="3119" y="4774"/>
                      <a:pt x="3689" y="5154"/>
                    </a:cubicBezTo>
                    <a:cubicBezTo>
                      <a:pt x="4479" y="5680"/>
                      <a:pt x="5370" y="6104"/>
                      <a:pt x="6290" y="6104"/>
                    </a:cubicBezTo>
                    <a:cubicBezTo>
                      <a:pt x="6318" y="6104"/>
                      <a:pt x="6346" y="6104"/>
                      <a:pt x="6374" y="6103"/>
                    </a:cubicBezTo>
                    <a:cubicBezTo>
                      <a:pt x="6781" y="6103"/>
                      <a:pt x="7242" y="5995"/>
                      <a:pt x="7486" y="5615"/>
                    </a:cubicBezTo>
                    <a:cubicBezTo>
                      <a:pt x="7703" y="5344"/>
                      <a:pt x="7703" y="4991"/>
                      <a:pt x="7622" y="4638"/>
                    </a:cubicBezTo>
                    <a:cubicBezTo>
                      <a:pt x="7486" y="4014"/>
                      <a:pt x="7079" y="3526"/>
                      <a:pt x="6673" y="3038"/>
                    </a:cubicBezTo>
                    <a:cubicBezTo>
                      <a:pt x="5832" y="2062"/>
                      <a:pt x="4910" y="1112"/>
                      <a:pt x="3716" y="543"/>
                    </a:cubicBezTo>
                    <a:cubicBezTo>
                      <a:pt x="3238" y="311"/>
                      <a:pt x="2312" y="1"/>
                      <a:pt x="1503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5" name="Google Shape;1575;p70"/>
              <p:cNvSpPr/>
              <p:nvPr/>
            </p:nvSpPr>
            <p:spPr>
              <a:xfrm>
                <a:off x="6314525" y="2680575"/>
                <a:ext cx="72575" cy="144775"/>
              </a:xfrm>
              <a:custGeom>
                <a:rect b="b" l="l" r="r" t="t"/>
                <a:pathLst>
                  <a:path extrusionOk="0" h="5791" w="2903">
                    <a:moveTo>
                      <a:pt x="2434" y="1"/>
                    </a:moveTo>
                    <a:cubicBezTo>
                      <a:pt x="2255" y="1"/>
                      <a:pt x="2277" y="204"/>
                      <a:pt x="2252" y="383"/>
                    </a:cubicBezTo>
                    <a:cubicBezTo>
                      <a:pt x="2062" y="1386"/>
                      <a:pt x="1764" y="2363"/>
                      <a:pt x="1302" y="3285"/>
                    </a:cubicBezTo>
                    <a:cubicBezTo>
                      <a:pt x="1031" y="3773"/>
                      <a:pt x="733" y="4288"/>
                      <a:pt x="353" y="4722"/>
                    </a:cubicBezTo>
                    <a:cubicBezTo>
                      <a:pt x="217" y="4885"/>
                      <a:pt x="82" y="5048"/>
                      <a:pt x="28" y="5265"/>
                    </a:cubicBezTo>
                    <a:cubicBezTo>
                      <a:pt x="0" y="5455"/>
                      <a:pt x="82" y="5699"/>
                      <a:pt x="272" y="5780"/>
                    </a:cubicBezTo>
                    <a:cubicBezTo>
                      <a:pt x="304" y="5787"/>
                      <a:pt x="339" y="5790"/>
                      <a:pt x="375" y="5790"/>
                    </a:cubicBezTo>
                    <a:cubicBezTo>
                      <a:pt x="491" y="5790"/>
                      <a:pt x="616" y="5755"/>
                      <a:pt x="679" y="5672"/>
                    </a:cubicBezTo>
                    <a:cubicBezTo>
                      <a:pt x="787" y="5563"/>
                      <a:pt x="868" y="5428"/>
                      <a:pt x="950" y="5319"/>
                    </a:cubicBezTo>
                    <a:cubicBezTo>
                      <a:pt x="1085" y="5048"/>
                      <a:pt x="1275" y="4804"/>
                      <a:pt x="1384" y="4533"/>
                    </a:cubicBezTo>
                    <a:cubicBezTo>
                      <a:pt x="1845" y="3773"/>
                      <a:pt x="2306" y="2959"/>
                      <a:pt x="2577" y="2064"/>
                    </a:cubicBezTo>
                    <a:cubicBezTo>
                      <a:pt x="2713" y="1549"/>
                      <a:pt x="2903" y="925"/>
                      <a:pt x="2794" y="383"/>
                    </a:cubicBezTo>
                    <a:cubicBezTo>
                      <a:pt x="2740" y="193"/>
                      <a:pt x="2659" y="30"/>
                      <a:pt x="2469" y="3"/>
                    </a:cubicBezTo>
                    <a:cubicBezTo>
                      <a:pt x="2456" y="1"/>
                      <a:pt x="2445" y="1"/>
                      <a:pt x="2434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76" name="Google Shape;1576;p70"/>
          <p:cNvSpPr/>
          <p:nvPr/>
        </p:nvSpPr>
        <p:spPr>
          <a:xfrm flipH="1">
            <a:off x="8720408" y="792219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77" name="Google Shape;1577;p70"/>
          <p:cNvCxnSpPr/>
          <p:nvPr/>
        </p:nvCxnSpPr>
        <p:spPr>
          <a:xfrm>
            <a:off x="5002100" y="1650538"/>
            <a:ext cx="1974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78" name="Google Shape;1578;p70" title="Subject.png"/>
          <p:cNvPicPr preferRelativeResize="0"/>
          <p:nvPr/>
        </p:nvPicPr>
        <p:blipFill rotWithShape="1">
          <a:blip r:embed="rId3">
            <a:alphaModFix/>
          </a:blip>
          <a:srcRect b="8692" l="0" r="14973" t="0"/>
          <a:stretch/>
        </p:blipFill>
        <p:spPr>
          <a:xfrm rot="-131175">
            <a:off x="4894151" y="3496403"/>
            <a:ext cx="3044648" cy="1218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9" name="Google Shape;1579;p70" title="BC8B611C-911F-440D-B658-F1709D2E61B8.jpeg"/>
          <p:cNvPicPr preferRelativeResize="0"/>
          <p:nvPr/>
        </p:nvPicPr>
        <p:blipFill rotWithShape="1">
          <a:blip r:embed="rId4">
            <a:alphaModFix/>
          </a:blip>
          <a:srcRect b="15824" l="0" r="7304" t="4138"/>
          <a:stretch/>
        </p:blipFill>
        <p:spPr>
          <a:xfrm>
            <a:off x="215950" y="1770675"/>
            <a:ext cx="4470900" cy="23163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71"/>
          <p:cNvSpPr txBox="1"/>
          <p:nvPr>
            <p:ph type="title"/>
          </p:nvPr>
        </p:nvSpPr>
        <p:spPr>
          <a:xfrm>
            <a:off x="698193" y="697500"/>
            <a:ext cx="5270100" cy="374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700"/>
              <a:t>Thanks for listening!</a:t>
            </a:r>
            <a:endParaRPr sz="7700"/>
          </a:p>
        </p:txBody>
      </p:sp>
      <p:cxnSp>
        <p:nvCxnSpPr>
          <p:cNvPr id="1585" name="Google Shape;1585;p71"/>
          <p:cNvCxnSpPr/>
          <p:nvPr/>
        </p:nvCxnSpPr>
        <p:spPr>
          <a:xfrm>
            <a:off x="900088" y="3259018"/>
            <a:ext cx="1974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586" name="Google Shape;1586;p71"/>
          <p:cNvGrpSpPr/>
          <p:nvPr/>
        </p:nvGrpSpPr>
        <p:grpSpPr>
          <a:xfrm rot="-6924935">
            <a:off x="4748971" y="4865377"/>
            <a:ext cx="523955" cy="327116"/>
            <a:chOff x="5041635" y="3575776"/>
            <a:chExt cx="335278" cy="209309"/>
          </a:xfrm>
        </p:grpSpPr>
        <p:sp>
          <p:nvSpPr>
            <p:cNvPr id="1587" name="Google Shape;1587;p71"/>
            <p:cNvSpPr/>
            <p:nvPr/>
          </p:nvSpPr>
          <p:spPr>
            <a:xfrm>
              <a:off x="5042332" y="3575776"/>
              <a:ext cx="334581" cy="209309"/>
            </a:xfrm>
            <a:custGeom>
              <a:rect b="b" l="l" r="r" t="t"/>
              <a:pathLst>
                <a:path extrusionOk="0" h="8406" w="13437">
                  <a:moveTo>
                    <a:pt x="8588" y="0"/>
                  </a:moveTo>
                  <a:cubicBezTo>
                    <a:pt x="7379" y="0"/>
                    <a:pt x="6172" y="307"/>
                    <a:pt x="5102" y="852"/>
                  </a:cubicBezTo>
                  <a:cubicBezTo>
                    <a:pt x="2844" y="2023"/>
                    <a:pt x="1283" y="4281"/>
                    <a:pt x="1" y="6511"/>
                  </a:cubicBezTo>
                  <a:cubicBezTo>
                    <a:pt x="145" y="6475"/>
                    <a:pt x="290" y="6458"/>
                    <a:pt x="435" y="6458"/>
                  </a:cubicBezTo>
                  <a:cubicBezTo>
                    <a:pt x="964" y="6458"/>
                    <a:pt x="1487" y="6679"/>
                    <a:pt x="1924" y="6985"/>
                  </a:cubicBezTo>
                  <a:cubicBezTo>
                    <a:pt x="2482" y="7347"/>
                    <a:pt x="3011" y="7821"/>
                    <a:pt x="3597" y="8128"/>
                  </a:cubicBezTo>
                  <a:cubicBezTo>
                    <a:pt x="3949" y="8296"/>
                    <a:pt x="4334" y="8406"/>
                    <a:pt x="4703" y="8406"/>
                  </a:cubicBezTo>
                  <a:cubicBezTo>
                    <a:pt x="5005" y="8406"/>
                    <a:pt x="5297" y="8332"/>
                    <a:pt x="5548" y="8156"/>
                  </a:cubicBezTo>
                  <a:cubicBezTo>
                    <a:pt x="6384" y="7598"/>
                    <a:pt x="6496" y="6204"/>
                    <a:pt x="7471" y="5954"/>
                  </a:cubicBezTo>
                  <a:cubicBezTo>
                    <a:pt x="7558" y="5933"/>
                    <a:pt x="7643" y="5924"/>
                    <a:pt x="7727" y="5924"/>
                  </a:cubicBezTo>
                  <a:cubicBezTo>
                    <a:pt x="8541" y="5924"/>
                    <a:pt x="9249" y="6792"/>
                    <a:pt x="10104" y="6792"/>
                  </a:cubicBezTo>
                  <a:cubicBezTo>
                    <a:pt x="10128" y="6792"/>
                    <a:pt x="10151" y="6791"/>
                    <a:pt x="10175" y="6790"/>
                  </a:cubicBezTo>
                  <a:cubicBezTo>
                    <a:pt x="10649" y="6790"/>
                    <a:pt x="11067" y="6511"/>
                    <a:pt x="11374" y="6177"/>
                  </a:cubicBezTo>
                  <a:cubicBezTo>
                    <a:pt x="11681" y="5814"/>
                    <a:pt x="11904" y="5396"/>
                    <a:pt x="12071" y="4978"/>
                  </a:cubicBezTo>
                  <a:cubicBezTo>
                    <a:pt x="12377" y="4281"/>
                    <a:pt x="12740" y="3556"/>
                    <a:pt x="13046" y="2859"/>
                  </a:cubicBezTo>
                  <a:cubicBezTo>
                    <a:pt x="13242" y="2386"/>
                    <a:pt x="13437" y="1912"/>
                    <a:pt x="13046" y="1493"/>
                  </a:cubicBezTo>
                  <a:cubicBezTo>
                    <a:pt x="12266" y="657"/>
                    <a:pt x="10705" y="211"/>
                    <a:pt x="9590" y="72"/>
                  </a:cubicBezTo>
                  <a:cubicBezTo>
                    <a:pt x="9258" y="24"/>
                    <a:pt x="8923" y="0"/>
                    <a:pt x="8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71"/>
            <p:cNvSpPr/>
            <p:nvPr/>
          </p:nvSpPr>
          <p:spPr>
            <a:xfrm>
              <a:off x="5041635" y="3578888"/>
              <a:ext cx="327659" cy="205525"/>
            </a:xfrm>
            <a:custGeom>
              <a:rect b="b" l="l" r="r" t="t"/>
              <a:pathLst>
                <a:path extrusionOk="0" h="8254" w="13159">
                  <a:moveTo>
                    <a:pt x="8396" y="0"/>
                  </a:moveTo>
                  <a:cubicBezTo>
                    <a:pt x="8334" y="0"/>
                    <a:pt x="8268" y="9"/>
                    <a:pt x="8196" y="30"/>
                  </a:cubicBezTo>
                  <a:lnTo>
                    <a:pt x="8604" y="30"/>
                  </a:lnTo>
                  <a:cubicBezTo>
                    <a:pt x="8539" y="13"/>
                    <a:pt x="8470" y="0"/>
                    <a:pt x="8396" y="0"/>
                  </a:cubicBezTo>
                  <a:close/>
                  <a:moveTo>
                    <a:pt x="8604" y="30"/>
                  </a:moveTo>
                  <a:cubicBezTo>
                    <a:pt x="8696" y="55"/>
                    <a:pt x="8781" y="90"/>
                    <a:pt x="8865" y="114"/>
                  </a:cubicBezTo>
                  <a:cubicBezTo>
                    <a:pt x="10064" y="672"/>
                    <a:pt x="11012" y="1508"/>
                    <a:pt x="11458" y="2456"/>
                  </a:cubicBezTo>
                  <a:cubicBezTo>
                    <a:pt x="10844" y="2762"/>
                    <a:pt x="10175" y="3097"/>
                    <a:pt x="9479" y="3320"/>
                  </a:cubicBezTo>
                  <a:cubicBezTo>
                    <a:pt x="8531" y="2065"/>
                    <a:pt x="7249" y="1034"/>
                    <a:pt x="5827" y="365"/>
                  </a:cubicBezTo>
                  <a:cubicBezTo>
                    <a:pt x="5715" y="393"/>
                    <a:pt x="5660" y="421"/>
                    <a:pt x="5548" y="476"/>
                  </a:cubicBezTo>
                  <a:cubicBezTo>
                    <a:pt x="6998" y="1090"/>
                    <a:pt x="8280" y="2121"/>
                    <a:pt x="9283" y="3403"/>
                  </a:cubicBezTo>
                  <a:cubicBezTo>
                    <a:pt x="8531" y="3654"/>
                    <a:pt x="7778" y="3849"/>
                    <a:pt x="6998" y="4017"/>
                  </a:cubicBezTo>
                  <a:cubicBezTo>
                    <a:pt x="6161" y="2957"/>
                    <a:pt x="4991" y="2149"/>
                    <a:pt x="3708" y="1647"/>
                  </a:cubicBezTo>
                  <a:cubicBezTo>
                    <a:pt x="3625" y="1731"/>
                    <a:pt x="3569" y="1759"/>
                    <a:pt x="3485" y="1842"/>
                  </a:cubicBezTo>
                  <a:cubicBezTo>
                    <a:pt x="4740" y="2288"/>
                    <a:pt x="5883" y="3041"/>
                    <a:pt x="6747" y="4100"/>
                  </a:cubicBezTo>
                  <a:cubicBezTo>
                    <a:pt x="6301" y="4156"/>
                    <a:pt x="5827" y="4240"/>
                    <a:pt x="5353" y="4295"/>
                  </a:cubicBezTo>
                  <a:lnTo>
                    <a:pt x="4628" y="4407"/>
                  </a:lnTo>
                  <a:cubicBezTo>
                    <a:pt x="3903" y="3849"/>
                    <a:pt x="3067" y="3403"/>
                    <a:pt x="2203" y="3125"/>
                  </a:cubicBezTo>
                  <a:cubicBezTo>
                    <a:pt x="2147" y="3180"/>
                    <a:pt x="2092" y="3236"/>
                    <a:pt x="2064" y="3292"/>
                  </a:cubicBezTo>
                  <a:cubicBezTo>
                    <a:pt x="2844" y="3571"/>
                    <a:pt x="3625" y="3961"/>
                    <a:pt x="4322" y="4491"/>
                  </a:cubicBezTo>
                  <a:cubicBezTo>
                    <a:pt x="3820" y="4546"/>
                    <a:pt x="3374" y="4658"/>
                    <a:pt x="2928" y="4769"/>
                  </a:cubicBezTo>
                  <a:cubicBezTo>
                    <a:pt x="1841" y="5048"/>
                    <a:pt x="949" y="5466"/>
                    <a:pt x="252" y="6024"/>
                  </a:cubicBezTo>
                  <a:cubicBezTo>
                    <a:pt x="168" y="6163"/>
                    <a:pt x="57" y="6302"/>
                    <a:pt x="1" y="6442"/>
                  </a:cubicBezTo>
                  <a:cubicBezTo>
                    <a:pt x="29" y="6442"/>
                    <a:pt x="57" y="6442"/>
                    <a:pt x="112" y="6386"/>
                  </a:cubicBezTo>
                  <a:cubicBezTo>
                    <a:pt x="809" y="5773"/>
                    <a:pt x="1785" y="5271"/>
                    <a:pt x="3011" y="4964"/>
                  </a:cubicBezTo>
                  <a:cubicBezTo>
                    <a:pt x="3402" y="4853"/>
                    <a:pt x="3820" y="4797"/>
                    <a:pt x="4266" y="4714"/>
                  </a:cubicBezTo>
                  <a:lnTo>
                    <a:pt x="4266" y="4714"/>
                  </a:lnTo>
                  <a:cubicBezTo>
                    <a:pt x="3625" y="5606"/>
                    <a:pt x="2872" y="6358"/>
                    <a:pt x="2036" y="6999"/>
                  </a:cubicBezTo>
                  <a:cubicBezTo>
                    <a:pt x="2092" y="7027"/>
                    <a:pt x="2175" y="7055"/>
                    <a:pt x="2203" y="7139"/>
                  </a:cubicBezTo>
                  <a:cubicBezTo>
                    <a:pt x="3095" y="6470"/>
                    <a:pt x="3903" y="5633"/>
                    <a:pt x="4545" y="4686"/>
                  </a:cubicBezTo>
                  <a:cubicBezTo>
                    <a:pt x="4823" y="4658"/>
                    <a:pt x="5102" y="4630"/>
                    <a:pt x="5381" y="4546"/>
                  </a:cubicBezTo>
                  <a:cubicBezTo>
                    <a:pt x="5660" y="4518"/>
                    <a:pt x="5966" y="4491"/>
                    <a:pt x="6245" y="4407"/>
                  </a:cubicBezTo>
                  <a:lnTo>
                    <a:pt x="6245" y="4407"/>
                  </a:lnTo>
                  <a:cubicBezTo>
                    <a:pt x="6022" y="5940"/>
                    <a:pt x="5130" y="7334"/>
                    <a:pt x="3792" y="8142"/>
                  </a:cubicBezTo>
                  <a:cubicBezTo>
                    <a:pt x="3876" y="8170"/>
                    <a:pt x="3987" y="8198"/>
                    <a:pt x="4071" y="8254"/>
                  </a:cubicBezTo>
                  <a:cubicBezTo>
                    <a:pt x="5409" y="7362"/>
                    <a:pt x="6301" y="5940"/>
                    <a:pt x="6496" y="4379"/>
                  </a:cubicBezTo>
                  <a:cubicBezTo>
                    <a:pt x="6663" y="4351"/>
                    <a:pt x="6830" y="4295"/>
                    <a:pt x="6970" y="4295"/>
                  </a:cubicBezTo>
                  <a:cubicBezTo>
                    <a:pt x="7722" y="4156"/>
                    <a:pt x="8475" y="3961"/>
                    <a:pt x="9200" y="3710"/>
                  </a:cubicBezTo>
                  <a:lnTo>
                    <a:pt x="9200" y="3710"/>
                  </a:lnTo>
                  <a:cubicBezTo>
                    <a:pt x="9060" y="4518"/>
                    <a:pt x="8782" y="5327"/>
                    <a:pt x="8419" y="6079"/>
                  </a:cubicBezTo>
                  <a:lnTo>
                    <a:pt x="8642" y="6191"/>
                  </a:lnTo>
                  <a:cubicBezTo>
                    <a:pt x="9033" y="5383"/>
                    <a:pt x="9311" y="4546"/>
                    <a:pt x="9451" y="3682"/>
                  </a:cubicBezTo>
                  <a:cubicBezTo>
                    <a:pt x="10092" y="3431"/>
                    <a:pt x="10733" y="3180"/>
                    <a:pt x="11318" y="2874"/>
                  </a:cubicBezTo>
                  <a:lnTo>
                    <a:pt x="11318" y="2874"/>
                  </a:lnTo>
                  <a:cubicBezTo>
                    <a:pt x="11458" y="4156"/>
                    <a:pt x="11263" y="5494"/>
                    <a:pt x="10733" y="6637"/>
                  </a:cubicBezTo>
                  <a:cubicBezTo>
                    <a:pt x="10844" y="6581"/>
                    <a:pt x="10984" y="6498"/>
                    <a:pt x="11040" y="6442"/>
                  </a:cubicBezTo>
                  <a:cubicBezTo>
                    <a:pt x="11541" y="5271"/>
                    <a:pt x="11709" y="3989"/>
                    <a:pt x="11541" y="2762"/>
                  </a:cubicBezTo>
                  <a:cubicBezTo>
                    <a:pt x="12099" y="2484"/>
                    <a:pt x="12656" y="2177"/>
                    <a:pt x="13158" y="1842"/>
                  </a:cubicBezTo>
                  <a:cubicBezTo>
                    <a:pt x="13130" y="1759"/>
                    <a:pt x="13130" y="1703"/>
                    <a:pt x="13074" y="1619"/>
                  </a:cubicBezTo>
                  <a:cubicBezTo>
                    <a:pt x="12573" y="1926"/>
                    <a:pt x="12099" y="2205"/>
                    <a:pt x="11597" y="2484"/>
                  </a:cubicBezTo>
                  <a:lnTo>
                    <a:pt x="11486" y="2288"/>
                  </a:lnTo>
                  <a:cubicBezTo>
                    <a:pt x="10984" y="1341"/>
                    <a:pt x="10064" y="588"/>
                    <a:pt x="8893" y="58"/>
                  </a:cubicBezTo>
                  <a:cubicBezTo>
                    <a:pt x="8837" y="58"/>
                    <a:pt x="8810" y="30"/>
                    <a:pt x="8782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9" name="Google Shape;1589;p71"/>
          <p:cNvSpPr/>
          <p:nvPr/>
        </p:nvSpPr>
        <p:spPr>
          <a:xfrm flipH="1">
            <a:off x="5751025" y="2609847"/>
            <a:ext cx="217277" cy="219344"/>
          </a:xfrm>
          <a:custGeom>
            <a:rect b="b" l="l" r="r" t="t"/>
            <a:pathLst>
              <a:path extrusionOk="0" fill="none" h="8809" w="8726">
                <a:moveTo>
                  <a:pt x="1561" y="8809"/>
                </a:moveTo>
                <a:cubicBezTo>
                  <a:pt x="1004" y="7917"/>
                  <a:pt x="474" y="6969"/>
                  <a:pt x="251" y="5966"/>
                </a:cubicBezTo>
                <a:cubicBezTo>
                  <a:pt x="0" y="4962"/>
                  <a:pt x="56" y="3791"/>
                  <a:pt x="558" y="2899"/>
                </a:cubicBezTo>
                <a:cubicBezTo>
                  <a:pt x="1060" y="1980"/>
                  <a:pt x="2091" y="1283"/>
                  <a:pt x="3122" y="1366"/>
                </a:cubicBezTo>
                <a:cubicBezTo>
                  <a:pt x="4182" y="1422"/>
                  <a:pt x="5157" y="2370"/>
                  <a:pt x="5102" y="3401"/>
                </a:cubicBezTo>
                <a:cubicBezTo>
                  <a:pt x="5102" y="3875"/>
                  <a:pt x="4906" y="4321"/>
                  <a:pt x="4544" y="4600"/>
                </a:cubicBezTo>
                <a:cubicBezTo>
                  <a:pt x="4210" y="4879"/>
                  <a:pt x="3680" y="4990"/>
                  <a:pt x="3290" y="4767"/>
                </a:cubicBezTo>
                <a:cubicBezTo>
                  <a:pt x="2872" y="4600"/>
                  <a:pt x="2593" y="4154"/>
                  <a:pt x="2537" y="3652"/>
                </a:cubicBezTo>
                <a:cubicBezTo>
                  <a:pt x="2453" y="3206"/>
                  <a:pt x="2593" y="2732"/>
                  <a:pt x="2816" y="2314"/>
                </a:cubicBezTo>
                <a:cubicBezTo>
                  <a:pt x="3345" y="1255"/>
                  <a:pt x="4349" y="502"/>
                  <a:pt x="5464" y="251"/>
                </a:cubicBezTo>
                <a:cubicBezTo>
                  <a:pt x="6579" y="0"/>
                  <a:pt x="7833" y="307"/>
                  <a:pt x="8725" y="1060"/>
                </a:cubicBezTo>
              </a:path>
            </a:pathLst>
          </a:custGeom>
          <a:solidFill>
            <a:schemeClr val="dk1"/>
          </a:solidFill>
          <a:ln cap="rnd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90" name="Google Shape;1590;p71"/>
          <p:cNvGrpSpPr/>
          <p:nvPr/>
        </p:nvGrpSpPr>
        <p:grpSpPr>
          <a:xfrm>
            <a:off x="4969225" y="1708158"/>
            <a:ext cx="3822957" cy="3066429"/>
            <a:chOff x="5306576" y="1708150"/>
            <a:chExt cx="3572523" cy="2865554"/>
          </a:xfrm>
        </p:grpSpPr>
        <p:sp>
          <p:nvSpPr>
            <p:cNvPr id="1591" name="Google Shape;1591;p71"/>
            <p:cNvSpPr/>
            <p:nvPr/>
          </p:nvSpPr>
          <p:spPr>
            <a:xfrm>
              <a:off x="5306576" y="1708150"/>
              <a:ext cx="3268320" cy="2653305"/>
            </a:xfrm>
            <a:custGeom>
              <a:rect b="b" l="l" r="r" t="t"/>
              <a:pathLst>
                <a:path extrusionOk="0" h="62405" w="76870">
                  <a:moveTo>
                    <a:pt x="34392" y="0"/>
                  </a:moveTo>
                  <a:cubicBezTo>
                    <a:pt x="29347" y="0"/>
                    <a:pt x="24322" y="761"/>
                    <a:pt x="19638" y="2594"/>
                  </a:cubicBezTo>
                  <a:cubicBezTo>
                    <a:pt x="12152" y="5523"/>
                    <a:pt x="5615" y="11409"/>
                    <a:pt x="3092" y="19085"/>
                  </a:cubicBezTo>
                  <a:cubicBezTo>
                    <a:pt x="0" y="28443"/>
                    <a:pt x="3472" y="39075"/>
                    <a:pt x="10090" y="46371"/>
                  </a:cubicBezTo>
                  <a:cubicBezTo>
                    <a:pt x="16681" y="53668"/>
                    <a:pt x="26039" y="57980"/>
                    <a:pt x="35532" y="60476"/>
                  </a:cubicBezTo>
                  <a:cubicBezTo>
                    <a:pt x="39916" y="61625"/>
                    <a:pt x="44552" y="62404"/>
                    <a:pt x="49094" y="62404"/>
                  </a:cubicBezTo>
                  <a:cubicBezTo>
                    <a:pt x="54304" y="62404"/>
                    <a:pt x="59388" y="61379"/>
                    <a:pt x="63823" y="58713"/>
                  </a:cubicBezTo>
                  <a:cubicBezTo>
                    <a:pt x="71933" y="53858"/>
                    <a:pt x="76327" y="44202"/>
                    <a:pt x="76625" y="34735"/>
                  </a:cubicBezTo>
                  <a:cubicBezTo>
                    <a:pt x="76869" y="26680"/>
                    <a:pt x="74916" y="17919"/>
                    <a:pt x="69654" y="11517"/>
                  </a:cubicBezTo>
                  <a:cubicBezTo>
                    <a:pt x="63145" y="3543"/>
                    <a:pt x="52973" y="2241"/>
                    <a:pt x="43398" y="749"/>
                  </a:cubicBezTo>
                  <a:cubicBezTo>
                    <a:pt x="40434" y="272"/>
                    <a:pt x="37410" y="0"/>
                    <a:pt x="343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92" name="Google Shape;1592;p71"/>
            <p:cNvGrpSpPr/>
            <p:nvPr/>
          </p:nvGrpSpPr>
          <p:grpSpPr>
            <a:xfrm>
              <a:off x="6776923" y="2272469"/>
              <a:ext cx="2102176" cy="2301235"/>
              <a:chOff x="7082810" y="2707346"/>
              <a:chExt cx="2142018" cy="2344850"/>
            </a:xfrm>
          </p:grpSpPr>
          <p:sp>
            <p:nvSpPr>
              <p:cNvPr id="1593" name="Google Shape;1593;p71"/>
              <p:cNvSpPr/>
              <p:nvPr/>
            </p:nvSpPr>
            <p:spPr>
              <a:xfrm rot="8100000">
                <a:off x="7824492" y="3101350"/>
                <a:ext cx="701168" cy="709293"/>
              </a:xfrm>
              <a:custGeom>
                <a:rect b="b" l="l" r="r" t="t"/>
                <a:pathLst>
                  <a:path extrusionOk="0" h="28372" w="28047">
                    <a:moveTo>
                      <a:pt x="8680" y="0"/>
                    </a:moveTo>
                    <a:lnTo>
                      <a:pt x="0" y="2387"/>
                    </a:lnTo>
                    <a:cubicBezTo>
                      <a:pt x="10823" y="13752"/>
                      <a:pt x="20750" y="25008"/>
                      <a:pt x="20750" y="25008"/>
                    </a:cubicBezTo>
                    <a:cubicBezTo>
                      <a:pt x="23056" y="26392"/>
                      <a:pt x="26663" y="28372"/>
                      <a:pt x="26663" y="28372"/>
                    </a:cubicBezTo>
                    <a:lnTo>
                      <a:pt x="28046" y="23679"/>
                    </a:lnTo>
                    <a:lnTo>
                      <a:pt x="868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4" name="Google Shape;1594;p71"/>
              <p:cNvSpPr/>
              <p:nvPr/>
            </p:nvSpPr>
            <p:spPr>
              <a:xfrm rot="8100000">
                <a:off x="7641482" y="2887681"/>
                <a:ext cx="156673" cy="313372"/>
              </a:xfrm>
              <a:custGeom>
                <a:rect b="b" l="l" r="r" t="t"/>
                <a:pathLst>
                  <a:path extrusionOk="0" h="12535" w="6267">
                    <a:moveTo>
                      <a:pt x="5161" y="0"/>
                    </a:moveTo>
                    <a:cubicBezTo>
                      <a:pt x="5020" y="0"/>
                      <a:pt x="4769" y="250"/>
                      <a:pt x="4666" y="328"/>
                    </a:cubicBezTo>
                    <a:cubicBezTo>
                      <a:pt x="3961" y="952"/>
                      <a:pt x="3310" y="1630"/>
                      <a:pt x="2740" y="2335"/>
                    </a:cubicBezTo>
                    <a:cubicBezTo>
                      <a:pt x="1574" y="3800"/>
                      <a:pt x="733" y="5481"/>
                      <a:pt x="272" y="7299"/>
                    </a:cubicBezTo>
                    <a:cubicBezTo>
                      <a:pt x="218" y="7516"/>
                      <a:pt x="163" y="7733"/>
                      <a:pt x="190" y="7977"/>
                    </a:cubicBezTo>
                    <a:cubicBezTo>
                      <a:pt x="218" y="8194"/>
                      <a:pt x="353" y="8438"/>
                      <a:pt x="570" y="8519"/>
                    </a:cubicBezTo>
                    <a:cubicBezTo>
                      <a:pt x="619" y="8533"/>
                      <a:pt x="672" y="8540"/>
                      <a:pt x="726" y="8540"/>
                    </a:cubicBezTo>
                    <a:cubicBezTo>
                      <a:pt x="881" y="8540"/>
                      <a:pt x="1046" y="8484"/>
                      <a:pt x="1167" y="8383"/>
                    </a:cubicBezTo>
                    <a:cubicBezTo>
                      <a:pt x="1214" y="8350"/>
                      <a:pt x="1254" y="8313"/>
                      <a:pt x="1290" y="8274"/>
                    </a:cubicBezTo>
                    <a:lnTo>
                      <a:pt x="1290" y="8274"/>
                    </a:lnTo>
                    <a:cubicBezTo>
                      <a:pt x="772" y="9135"/>
                      <a:pt x="394" y="10055"/>
                      <a:pt x="136" y="11014"/>
                    </a:cubicBezTo>
                    <a:cubicBezTo>
                      <a:pt x="55" y="11286"/>
                      <a:pt x="1" y="11530"/>
                      <a:pt x="28" y="11801"/>
                    </a:cubicBezTo>
                    <a:cubicBezTo>
                      <a:pt x="28" y="12045"/>
                      <a:pt x="163" y="12316"/>
                      <a:pt x="407" y="12452"/>
                    </a:cubicBezTo>
                    <a:cubicBezTo>
                      <a:pt x="491" y="12512"/>
                      <a:pt x="590" y="12535"/>
                      <a:pt x="696" y="12535"/>
                    </a:cubicBezTo>
                    <a:cubicBezTo>
                      <a:pt x="831" y="12535"/>
                      <a:pt x="976" y="12498"/>
                      <a:pt x="1113" y="12452"/>
                    </a:cubicBezTo>
                    <a:cubicBezTo>
                      <a:pt x="1303" y="12344"/>
                      <a:pt x="1520" y="12181"/>
                      <a:pt x="1682" y="11991"/>
                    </a:cubicBezTo>
                    <a:cubicBezTo>
                      <a:pt x="2519" y="11131"/>
                      <a:pt x="3117" y="10012"/>
                      <a:pt x="3407" y="8804"/>
                    </a:cubicBezTo>
                    <a:lnTo>
                      <a:pt x="3407" y="8804"/>
                    </a:lnTo>
                    <a:cubicBezTo>
                      <a:pt x="3330" y="9351"/>
                      <a:pt x="3332" y="9891"/>
                      <a:pt x="3391" y="10445"/>
                    </a:cubicBezTo>
                    <a:cubicBezTo>
                      <a:pt x="3418" y="10743"/>
                      <a:pt x="3472" y="11042"/>
                      <a:pt x="3689" y="11231"/>
                    </a:cubicBezTo>
                    <a:cubicBezTo>
                      <a:pt x="3799" y="11317"/>
                      <a:pt x="3931" y="11358"/>
                      <a:pt x="4068" y="11358"/>
                    </a:cubicBezTo>
                    <a:cubicBezTo>
                      <a:pt x="4235" y="11358"/>
                      <a:pt x="4408" y="11297"/>
                      <a:pt x="4557" y="11177"/>
                    </a:cubicBezTo>
                    <a:cubicBezTo>
                      <a:pt x="4829" y="10987"/>
                      <a:pt x="5019" y="10689"/>
                      <a:pt x="5154" y="10418"/>
                    </a:cubicBezTo>
                    <a:cubicBezTo>
                      <a:pt x="5914" y="8817"/>
                      <a:pt x="6266" y="7027"/>
                      <a:pt x="6239" y="5210"/>
                    </a:cubicBezTo>
                    <a:cubicBezTo>
                      <a:pt x="6185" y="4125"/>
                      <a:pt x="6049" y="3040"/>
                      <a:pt x="5859" y="1955"/>
                    </a:cubicBezTo>
                    <a:lnTo>
                      <a:pt x="5453" y="545"/>
                    </a:lnTo>
                    <a:cubicBezTo>
                      <a:pt x="5425" y="409"/>
                      <a:pt x="5344" y="29"/>
                      <a:pt x="5181" y="2"/>
                    </a:cubicBezTo>
                    <a:cubicBezTo>
                      <a:pt x="5175" y="1"/>
                      <a:pt x="5168" y="0"/>
                      <a:pt x="516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5" name="Google Shape;1595;p71"/>
              <p:cNvSpPr/>
              <p:nvPr/>
            </p:nvSpPr>
            <p:spPr>
              <a:xfrm rot="8100000">
                <a:off x="7684012" y="2942548"/>
                <a:ext cx="80699" cy="220398"/>
              </a:xfrm>
              <a:custGeom>
                <a:rect b="b" l="l" r="r" t="t"/>
                <a:pathLst>
                  <a:path extrusionOk="0" fill="none" h="8816" w="3228">
                    <a:moveTo>
                      <a:pt x="0" y="8815"/>
                    </a:moveTo>
                    <a:cubicBezTo>
                      <a:pt x="1194" y="5940"/>
                      <a:pt x="2306" y="2984"/>
                      <a:pt x="3228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6" name="Google Shape;1596;p71"/>
              <p:cNvSpPr/>
              <p:nvPr/>
            </p:nvSpPr>
            <p:spPr>
              <a:xfrm rot="8100000">
                <a:off x="7707246" y="2999432"/>
                <a:ext cx="95624" cy="143099"/>
              </a:xfrm>
              <a:custGeom>
                <a:rect b="b" l="l" r="r" t="t"/>
                <a:pathLst>
                  <a:path extrusionOk="0" fill="none" h="5724" w="3825">
                    <a:moveTo>
                      <a:pt x="0" y="5724"/>
                    </a:moveTo>
                    <a:cubicBezTo>
                      <a:pt x="1275" y="3825"/>
                      <a:pt x="2550" y="1899"/>
                      <a:pt x="3825" y="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7" name="Google Shape;1597;p71"/>
              <p:cNvSpPr/>
              <p:nvPr/>
            </p:nvSpPr>
            <p:spPr>
              <a:xfrm rot="8100000">
                <a:off x="7681568" y="2992610"/>
                <a:ext cx="31900" cy="179723"/>
              </a:xfrm>
              <a:custGeom>
                <a:rect b="b" l="l" r="r" t="t"/>
                <a:pathLst>
                  <a:path extrusionOk="0" fill="none" h="7189" w="1276">
                    <a:moveTo>
                      <a:pt x="1" y="7188"/>
                    </a:moveTo>
                    <a:cubicBezTo>
                      <a:pt x="679" y="4856"/>
                      <a:pt x="1086" y="2442"/>
                      <a:pt x="1276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71"/>
              <p:cNvSpPr/>
              <p:nvPr/>
            </p:nvSpPr>
            <p:spPr>
              <a:xfrm rot="8100000">
                <a:off x="7626440" y="2992289"/>
                <a:ext cx="108499" cy="258923"/>
              </a:xfrm>
              <a:custGeom>
                <a:rect b="b" l="l" r="r" t="t"/>
                <a:pathLst>
                  <a:path extrusionOk="0" h="10357" w="4340">
                    <a:moveTo>
                      <a:pt x="1296" y="0"/>
                    </a:moveTo>
                    <a:cubicBezTo>
                      <a:pt x="1035" y="0"/>
                      <a:pt x="965" y="579"/>
                      <a:pt x="895" y="836"/>
                    </a:cubicBezTo>
                    <a:cubicBezTo>
                      <a:pt x="570" y="1704"/>
                      <a:pt x="380" y="2626"/>
                      <a:pt x="244" y="3548"/>
                    </a:cubicBezTo>
                    <a:cubicBezTo>
                      <a:pt x="81" y="4525"/>
                      <a:pt x="0" y="5583"/>
                      <a:pt x="27" y="6641"/>
                    </a:cubicBezTo>
                    <a:cubicBezTo>
                      <a:pt x="27" y="6912"/>
                      <a:pt x="109" y="7237"/>
                      <a:pt x="353" y="7373"/>
                    </a:cubicBezTo>
                    <a:cubicBezTo>
                      <a:pt x="429" y="7426"/>
                      <a:pt x="512" y="7450"/>
                      <a:pt x="594" y="7450"/>
                    </a:cubicBezTo>
                    <a:cubicBezTo>
                      <a:pt x="805" y="7450"/>
                      <a:pt x="1015" y="7297"/>
                      <a:pt x="1112" y="7102"/>
                    </a:cubicBezTo>
                    <a:cubicBezTo>
                      <a:pt x="1302" y="6830"/>
                      <a:pt x="1302" y="6505"/>
                      <a:pt x="1302" y="6207"/>
                    </a:cubicBezTo>
                    <a:cubicBezTo>
                      <a:pt x="1329" y="7454"/>
                      <a:pt x="1655" y="8702"/>
                      <a:pt x="2278" y="9787"/>
                    </a:cubicBezTo>
                    <a:cubicBezTo>
                      <a:pt x="2414" y="10058"/>
                      <a:pt x="2658" y="10357"/>
                      <a:pt x="2957" y="10357"/>
                    </a:cubicBezTo>
                    <a:cubicBezTo>
                      <a:pt x="3255" y="10357"/>
                      <a:pt x="3499" y="10085"/>
                      <a:pt x="3635" y="9814"/>
                    </a:cubicBezTo>
                    <a:cubicBezTo>
                      <a:pt x="4340" y="8566"/>
                      <a:pt x="4313" y="6993"/>
                      <a:pt x="4042" y="5610"/>
                    </a:cubicBezTo>
                    <a:cubicBezTo>
                      <a:pt x="3689" y="3982"/>
                      <a:pt x="3065" y="2436"/>
                      <a:pt x="2170" y="1080"/>
                    </a:cubicBezTo>
                    <a:cubicBezTo>
                      <a:pt x="1980" y="755"/>
                      <a:pt x="1736" y="266"/>
                      <a:pt x="1438" y="49"/>
                    </a:cubicBezTo>
                    <a:cubicBezTo>
                      <a:pt x="1385" y="16"/>
                      <a:pt x="1338" y="0"/>
                      <a:pt x="12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9" name="Google Shape;1599;p71"/>
              <p:cNvSpPr/>
              <p:nvPr/>
            </p:nvSpPr>
            <p:spPr>
              <a:xfrm rot="8100000">
                <a:off x="7661734" y="3067964"/>
                <a:ext cx="41375" cy="146499"/>
              </a:xfrm>
              <a:custGeom>
                <a:rect b="b" l="l" r="r" t="t"/>
                <a:pathLst>
                  <a:path extrusionOk="0" fill="none" h="5860" w="1655">
                    <a:moveTo>
                      <a:pt x="0" y="1"/>
                    </a:moveTo>
                    <a:cubicBezTo>
                      <a:pt x="543" y="1981"/>
                      <a:pt x="1085" y="3907"/>
                      <a:pt x="1655" y="586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0" name="Google Shape;1600;p71"/>
              <p:cNvSpPr/>
              <p:nvPr/>
            </p:nvSpPr>
            <p:spPr>
              <a:xfrm rot="8100000">
                <a:off x="7717710" y="3064347"/>
                <a:ext cx="14275" cy="125449"/>
              </a:xfrm>
              <a:custGeom>
                <a:rect b="b" l="l" r="r" t="t"/>
                <a:pathLst>
                  <a:path extrusionOk="0" fill="none" h="5018" w="571">
                    <a:moveTo>
                      <a:pt x="1" y="5018"/>
                    </a:moveTo>
                    <a:cubicBezTo>
                      <a:pt x="191" y="3363"/>
                      <a:pt x="380" y="1682"/>
                      <a:pt x="570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1" name="Google Shape;1601;p71"/>
              <p:cNvSpPr/>
              <p:nvPr/>
            </p:nvSpPr>
            <p:spPr>
              <a:xfrm rot="8100000">
                <a:off x="7722912" y="2977261"/>
                <a:ext cx="192473" cy="155674"/>
              </a:xfrm>
              <a:custGeom>
                <a:rect b="b" l="l" r="r" t="t"/>
                <a:pathLst>
                  <a:path extrusionOk="0" h="6227" w="7699">
                    <a:moveTo>
                      <a:pt x="6900" y="0"/>
                    </a:moveTo>
                    <a:cubicBezTo>
                      <a:pt x="6422" y="0"/>
                      <a:pt x="5745" y="382"/>
                      <a:pt x="5420" y="504"/>
                    </a:cubicBezTo>
                    <a:cubicBezTo>
                      <a:pt x="3955" y="1046"/>
                      <a:pt x="2490" y="1643"/>
                      <a:pt x="1188" y="2457"/>
                    </a:cubicBezTo>
                    <a:cubicBezTo>
                      <a:pt x="863" y="2674"/>
                      <a:pt x="537" y="2918"/>
                      <a:pt x="402" y="3270"/>
                    </a:cubicBezTo>
                    <a:cubicBezTo>
                      <a:pt x="293" y="3514"/>
                      <a:pt x="320" y="3786"/>
                      <a:pt x="537" y="3948"/>
                    </a:cubicBezTo>
                    <a:cubicBezTo>
                      <a:pt x="651" y="4052"/>
                      <a:pt x="792" y="4092"/>
                      <a:pt x="941" y="4092"/>
                    </a:cubicBezTo>
                    <a:cubicBezTo>
                      <a:pt x="1184" y="4092"/>
                      <a:pt x="1448" y="3985"/>
                      <a:pt x="1649" y="3867"/>
                    </a:cubicBezTo>
                    <a:lnTo>
                      <a:pt x="1649" y="3867"/>
                    </a:lnTo>
                    <a:cubicBezTo>
                      <a:pt x="1107" y="4220"/>
                      <a:pt x="646" y="4735"/>
                      <a:pt x="266" y="5277"/>
                    </a:cubicBezTo>
                    <a:cubicBezTo>
                      <a:pt x="1" y="5687"/>
                      <a:pt x="336" y="6226"/>
                      <a:pt x="795" y="6226"/>
                    </a:cubicBezTo>
                    <a:cubicBezTo>
                      <a:pt x="852" y="6226"/>
                      <a:pt x="911" y="6218"/>
                      <a:pt x="971" y="6200"/>
                    </a:cubicBezTo>
                    <a:cubicBezTo>
                      <a:pt x="1921" y="5901"/>
                      <a:pt x="2762" y="5277"/>
                      <a:pt x="3304" y="4437"/>
                    </a:cubicBezTo>
                    <a:lnTo>
                      <a:pt x="3304" y="4437"/>
                    </a:lnTo>
                    <a:lnTo>
                      <a:pt x="3250" y="4952"/>
                    </a:lnTo>
                    <a:cubicBezTo>
                      <a:pt x="3185" y="5321"/>
                      <a:pt x="3502" y="5639"/>
                      <a:pt x="3854" y="5639"/>
                    </a:cubicBezTo>
                    <a:cubicBezTo>
                      <a:pt x="3942" y="5639"/>
                      <a:pt x="4031" y="5619"/>
                      <a:pt x="4118" y="5576"/>
                    </a:cubicBezTo>
                    <a:cubicBezTo>
                      <a:pt x="4253" y="5549"/>
                      <a:pt x="4362" y="5494"/>
                      <a:pt x="4470" y="5413"/>
                    </a:cubicBezTo>
                    <a:cubicBezTo>
                      <a:pt x="4877" y="5169"/>
                      <a:pt x="5176" y="4844"/>
                      <a:pt x="5447" y="4464"/>
                    </a:cubicBezTo>
                    <a:cubicBezTo>
                      <a:pt x="6016" y="3759"/>
                      <a:pt x="6477" y="2972"/>
                      <a:pt x="6830" y="2158"/>
                    </a:cubicBezTo>
                    <a:cubicBezTo>
                      <a:pt x="7047" y="1724"/>
                      <a:pt x="7698" y="612"/>
                      <a:pt x="7291" y="151"/>
                    </a:cubicBezTo>
                    <a:cubicBezTo>
                      <a:pt x="7196" y="43"/>
                      <a:pt x="7059" y="0"/>
                      <a:pt x="690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2" name="Google Shape;1602;p71"/>
              <p:cNvSpPr/>
              <p:nvPr/>
            </p:nvSpPr>
            <p:spPr>
              <a:xfrm rot="8100000">
                <a:off x="7766952" y="3065969"/>
                <a:ext cx="64424" cy="84799"/>
              </a:xfrm>
              <a:custGeom>
                <a:rect b="b" l="l" r="r" t="t"/>
                <a:pathLst>
                  <a:path extrusionOk="0" fill="none" h="3392" w="2577">
                    <a:moveTo>
                      <a:pt x="2577" y="1"/>
                    </a:moveTo>
                    <a:cubicBezTo>
                      <a:pt x="1790" y="1167"/>
                      <a:pt x="949" y="2333"/>
                      <a:pt x="0" y="339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3" name="Google Shape;1603;p71"/>
              <p:cNvSpPr/>
              <p:nvPr/>
            </p:nvSpPr>
            <p:spPr>
              <a:xfrm rot="8100000">
                <a:off x="7754882" y="3013957"/>
                <a:ext cx="125474" cy="112599"/>
              </a:xfrm>
              <a:custGeom>
                <a:rect b="b" l="l" r="r" t="t"/>
                <a:pathLst>
                  <a:path extrusionOk="0" fill="none" h="4504" w="5019">
                    <a:moveTo>
                      <a:pt x="5018" y="1"/>
                    </a:moveTo>
                    <a:cubicBezTo>
                      <a:pt x="3445" y="1574"/>
                      <a:pt x="1763" y="3120"/>
                      <a:pt x="0" y="4503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4" name="Google Shape;1604;p71"/>
              <p:cNvSpPr/>
              <p:nvPr/>
            </p:nvSpPr>
            <p:spPr>
              <a:xfrm rot="8100000">
                <a:off x="7776236" y="3047662"/>
                <a:ext cx="122099" cy="73949"/>
              </a:xfrm>
              <a:custGeom>
                <a:rect b="b" l="l" r="r" t="t"/>
                <a:pathLst>
                  <a:path extrusionOk="0" fill="none" h="2958" w="4884">
                    <a:moveTo>
                      <a:pt x="4883" y="1"/>
                    </a:moveTo>
                    <a:cubicBezTo>
                      <a:pt x="3337" y="1167"/>
                      <a:pt x="1682" y="2143"/>
                      <a:pt x="1" y="2957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5" name="Google Shape;1605;p71"/>
              <p:cNvSpPr/>
              <p:nvPr/>
            </p:nvSpPr>
            <p:spPr>
              <a:xfrm rot="8100000">
                <a:off x="7785113" y="3123972"/>
                <a:ext cx="251598" cy="474245"/>
              </a:xfrm>
              <a:custGeom>
                <a:rect b="b" l="l" r="r" t="t"/>
                <a:pathLst>
                  <a:path extrusionOk="0" h="18970" w="10064">
                    <a:moveTo>
                      <a:pt x="8525" y="1"/>
                    </a:moveTo>
                    <a:cubicBezTo>
                      <a:pt x="7718" y="1"/>
                      <a:pt x="7084" y="720"/>
                      <a:pt x="6646" y="1390"/>
                    </a:cubicBezTo>
                    <a:cubicBezTo>
                      <a:pt x="4503" y="4564"/>
                      <a:pt x="2685" y="7981"/>
                      <a:pt x="1275" y="11507"/>
                    </a:cubicBezTo>
                    <a:cubicBezTo>
                      <a:pt x="570" y="13271"/>
                      <a:pt x="0" y="15278"/>
                      <a:pt x="814" y="16959"/>
                    </a:cubicBezTo>
                    <a:cubicBezTo>
                      <a:pt x="1356" y="18044"/>
                      <a:pt x="2441" y="18804"/>
                      <a:pt x="3635" y="18939"/>
                    </a:cubicBezTo>
                    <a:cubicBezTo>
                      <a:pt x="3812" y="18960"/>
                      <a:pt x="3982" y="18970"/>
                      <a:pt x="4143" y="18970"/>
                    </a:cubicBezTo>
                    <a:cubicBezTo>
                      <a:pt x="7194" y="18970"/>
                      <a:pt x="7518" y="15448"/>
                      <a:pt x="8110" y="13026"/>
                    </a:cubicBezTo>
                    <a:cubicBezTo>
                      <a:pt x="8924" y="9772"/>
                      <a:pt x="9521" y="6435"/>
                      <a:pt x="9928" y="3072"/>
                    </a:cubicBezTo>
                    <a:cubicBezTo>
                      <a:pt x="10009" y="2448"/>
                      <a:pt x="10063" y="1824"/>
                      <a:pt x="9900" y="1228"/>
                    </a:cubicBezTo>
                    <a:cubicBezTo>
                      <a:pt x="9738" y="658"/>
                      <a:pt x="9249" y="88"/>
                      <a:pt x="8653" y="7"/>
                    </a:cubicBezTo>
                    <a:cubicBezTo>
                      <a:pt x="8610" y="3"/>
                      <a:pt x="8567" y="1"/>
                      <a:pt x="852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6" name="Google Shape;1606;p71"/>
              <p:cNvSpPr/>
              <p:nvPr/>
            </p:nvSpPr>
            <p:spPr>
              <a:xfrm rot="8100000">
                <a:off x="7764528" y="3274131"/>
                <a:ext cx="20375" cy="4100"/>
              </a:xfrm>
              <a:custGeom>
                <a:rect b="b" l="l" r="r" t="t"/>
                <a:pathLst>
                  <a:path extrusionOk="0" fill="none" h="164" w="815">
                    <a:moveTo>
                      <a:pt x="815" y="82"/>
                    </a:moveTo>
                    <a:cubicBezTo>
                      <a:pt x="543" y="163"/>
                      <a:pt x="272" y="136"/>
                      <a:pt x="1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7" name="Google Shape;1607;p71"/>
              <p:cNvSpPr/>
              <p:nvPr/>
            </p:nvSpPr>
            <p:spPr>
              <a:xfrm rot="8100000">
                <a:off x="7795911" y="3222407"/>
                <a:ext cx="82749" cy="33250"/>
              </a:xfrm>
              <a:custGeom>
                <a:rect b="b" l="l" r="r" t="t"/>
                <a:pathLst>
                  <a:path extrusionOk="0" fill="none" h="1330" w="3310">
                    <a:moveTo>
                      <a:pt x="3309" y="1330"/>
                    </a:moveTo>
                    <a:cubicBezTo>
                      <a:pt x="2116" y="1167"/>
                      <a:pt x="977" y="679"/>
                      <a:pt x="0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8" name="Google Shape;1608;p71"/>
              <p:cNvSpPr/>
              <p:nvPr/>
            </p:nvSpPr>
            <p:spPr>
              <a:xfrm rot="8100000">
                <a:off x="7768916" y="3201984"/>
                <a:ext cx="73949" cy="23750"/>
              </a:xfrm>
              <a:custGeom>
                <a:rect b="b" l="l" r="r" t="t"/>
                <a:pathLst>
                  <a:path extrusionOk="0" fill="none" h="950" w="2958">
                    <a:moveTo>
                      <a:pt x="2957" y="787"/>
                    </a:moveTo>
                    <a:cubicBezTo>
                      <a:pt x="1954" y="950"/>
                      <a:pt x="815" y="652"/>
                      <a:pt x="1" y="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71"/>
              <p:cNvSpPr/>
              <p:nvPr/>
            </p:nvSpPr>
            <p:spPr>
              <a:xfrm rot="8100000">
                <a:off x="7858424" y="3183286"/>
                <a:ext cx="17650" cy="12250"/>
              </a:xfrm>
              <a:custGeom>
                <a:rect b="b" l="l" r="r" t="t"/>
                <a:pathLst>
                  <a:path extrusionOk="0" fill="none" h="490" w="706">
                    <a:moveTo>
                      <a:pt x="705" y="489"/>
                    </a:moveTo>
                    <a:cubicBezTo>
                      <a:pt x="461" y="326"/>
                      <a:pt x="217" y="191"/>
                      <a:pt x="0" y="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71"/>
              <p:cNvSpPr/>
              <p:nvPr/>
            </p:nvSpPr>
            <p:spPr>
              <a:xfrm rot="8100000">
                <a:off x="7795686" y="3288780"/>
                <a:ext cx="43425" cy="12225"/>
              </a:xfrm>
              <a:custGeom>
                <a:rect b="b" l="l" r="r" t="t"/>
                <a:pathLst>
                  <a:path extrusionOk="0" fill="none" h="489" w="1737">
                    <a:moveTo>
                      <a:pt x="1737" y="489"/>
                    </a:moveTo>
                    <a:cubicBezTo>
                      <a:pt x="1140" y="435"/>
                      <a:pt x="543" y="272"/>
                      <a:pt x="1" y="1"/>
                    </a:cubicBezTo>
                  </a:path>
                </a:pathLst>
              </a:custGeom>
              <a:solidFill>
                <a:schemeClr val="dk1"/>
              </a:solidFill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71"/>
              <p:cNvSpPr/>
              <p:nvPr/>
            </p:nvSpPr>
            <p:spPr>
              <a:xfrm rot="8100000">
                <a:off x="7862301" y="3246119"/>
                <a:ext cx="50200" cy="28500"/>
              </a:xfrm>
              <a:custGeom>
                <a:rect b="b" l="l" r="r" t="t"/>
                <a:pathLst>
                  <a:path extrusionOk="0" fill="none" h="1140" w="2008">
                    <a:moveTo>
                      <a:pt x="2008" y="1140"/>
                    </a:moveTo>
                    <a:cubicBezTo>
                      <a:pt x="1248" y="977"/>
                      <a:pt x="516" y="570"/>
                      <a:pt x="1" y="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2" name="Google Shape;1612;p71"/>
              <p:cNvSpPr/>
              <p:nvPr/>
            </p:nvSpPr>
            <p:spPr>
              <a:xfrm rot="8100000">
                <a:off x="7810264" y="3339483"/>
                <a:ext cx="30550" cy="4775"/>
              </a:xfrm>
              <a:custGeom>
                <a:rect b="b" l="l" r="r" t="t"/>
                <a:pathLst>
                  <a:path extrusionOk="0" fill="none" h="191" w="1222">
                    <a:moveTo>
                      <a:pt x="1221" y="55"/>
                    </a:moveTo>
                    <a:cubicBezTo>
                      <a:pt x="815" y="190"/>
                      <a:pt x="381" y="136"/>
                      <a:pt x="1" y="0"/>
                    </a:cubicBezTo>
                  </a:path>
                </a:pathLst>
              </a:custGeom>
              <a:solidFill>
                <a:schemeClr val="dk1"/>
              </a:solidFill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71"/>
              <p:cNvSpPr/>
              <p:nvPr/>
            </p:nvSpPr>
            <p:spPr>
              <a:xfrm rot="8100000">
                <a:off x="7882069" y="3295242"/>
                <a:ext cx="54274" cy="23750"/>
              </a:xfrm>
              <a:custGeom>
                <a:rect b="b" l="l" r="r" t="t"/>
                <a:pathLst>
                  <a:path extrusionOk="0" fill="none" h="950" w="2171">
                    <a:moveTo>
                      <a:pt x="2170" y="950"/>
                    </a:moveTo>
                    <a:cubicBezTo>
                      <a:pt x="1492" y="787"/>
                      <a:pt x="814" y="543"/>
                      <a:pt x="217" y="217"/>
                    </a:cubicBezTo>
                    <a:lnTo>
                      <a:pt x="0" y="0"/>
                    </a:ln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4" name="Google Shape;1614;p71"/>
              <p:cNvSpPr/>
              <p:nvPr/>
            </p:nvSpPr>
            <p:spPr>
              <a:xfrm rot="8100000">
                <a:off x="7862655" y="3289188"/>
                <a:ext cx="23100" cy="6125"/>
              </a:xfrm>
              <a:custGeom>
                <a:rect b="b" l="l" r="r" t="t"/>
                <a:pathLst>
                  <a:path extrusionOk="0" fill="none" h="245" w="924">
                    <a:moveTo>
                      <a:pt x="923" y="244"/>
                    </a:moveTo>
                    <a:cubicBezTo>
                      <a:pt x="598" y="244"/>
                      <a:pt x="272" y="190"/>
                      <a:pt x="1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5" name="Google Shape;1615;p71"/>
              <p:cNvSpPr/>
              <p:nvPr/>
            </p:nvSpPr>
            <p:spPr>
              <a:xfrm rot="8100000">
                <a:off x="7848546" y="3381193"/>
                <a:ext cx="27825" cy="4775"/>
              </a:xfrm>
              <a:custGeom>
                <a:rect b="b" l="l" r="r" t="t"/>
                <a:pathLst>
                  <a:path extrusionOk="0" fill="none" h="191" w="1113">
                    <a:moveTo>
                      <a:pt x="1113" y="190"/>
                    </a:moveTo>
                    <a:cubicBezTo>
                      <a:pt x="733" y="190"/>
                      <a:pt x="326" y="136"/>
                      <a:pt x="1" y="0"/>
                    </a:cubicBezTo>
                  </a:path>
                </a:pathLst>
              </a:custGeom>
              <a:solidFill>
                <a:schemeClr val="dk1"/>
              </a:solidFill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6" name="Google Shape;1616;p71"/>
              <p:cNvSpPr/>
              <p:nvPr/>
            </p:nvSpPr>
            <p:spPr>
              <a:xfrm rot="8100000">
                <a:off x="7898685" y="3338977"/>
                <a:ext cx="48850" cy="19700"/>
              </a:xfrm>
              <a:custGeom>
                <a:rect b="b" l="l" r="r" t="t"/>
                <a:pathLst>
                  <a:path extrusionOk="0" fill="none" h="788" w="1954">
                    <a:moveTo>
                      <a:pt x="1953" y="787"/>
                    </a:moveTo>
                    <a:cubicBezTo>
                      <a:pt x="1275" y="651"/>
                      <a:pt x="597" y="380"/>
                      <a:pt x="1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71"/>
              <p:cNvSpPr/>
              <p:nvPr/>
            </p:nvSpPr>
            <p:spPr>
              <a:xfrm rot="8100000">
                <a:off x="7848541" y="3390764"/>
                <a:ext cx="94974" cy="23075"/>
              </a:xfrm>
              <a:custGeom>
                <a:rect b="b" l="l" r="r" t="t"/>
                <a:pathLst>
                  <a:path extrusionOk="0" fill="none" h="923" w="3799">
                    <a:moveTo>
                      <a:pt x="3798" y="896"/>
                    </a:moveTo>
                    <a:cubicBezTo>
                      <a:pt x="2469" y="923"/>
                      <a:pt x="1167" y="625"/>
                      <a:pt x="1" y="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71"/>
              <p:cNvSpPr/>
              <p:nvPr/>
            </p:nvSpPr>
            <p:spPr>
              <a:xfrm rot="8100000">
                <a:off x="7951414" y="3369336"/>
                <a:ext cx="16275" cy="8850"/>
              </a:xfrm>
              <a:custGeom>
                <a:rect b="b" l="l" r="r" t="t"/>
                <a:pathLst>
                  <a:path extrusionOk="0" fill="none" h="354" w="651">
                    <a:moveTo>
                      <a:pt x="651" y="353"/>
                    </a:moveTo>
                    <a:cubicBezTo>
                      <a:pt x="407" y="353"/>
                      <a:pt x="136" y="218"/>
                      <a:pt x="0" y="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71"/>
              <p:cNvSpPr/>
              <p:nvPr/>
            </p:nvSpPr>
            <p:spPr>
              <a:xfrm rot="8100000">
                <a:off x="7906761" y="3419652"/>
                <a:ext cx="18325" cy="4100"/>
              </a:xfrm>
              <a:custGeom>
                <a:rect b="b" l="l" r="r" t="t"/>
                <a:pathLst>
                  <a:path extrusionOk="0" fill="none" h="164" w="733">
                    <a:moveTo>
                      <a:pt x="733" y="136"/>
                    </a:moveTo>
                    <a:cubicBezTo>
                      <a:pt x="516" y="163"/>
                      <a:pt x="245" y="109"/>
                      <a:pt x="1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0" name="Google Shape;1620;p71"/>
              <p:cNvSpPr/>
              <p:nvPr/>
            </p:nvSpPr>
            <p:spPr>
              <a:xfrm rot="8100000">
                <a:off x="7947726" y="3392274"/>
                <a:ext cx="33250" cy="17650"/>
              </a:xfrm>
              <a:custGeom>
                <a:rect b="b" l="l" r="r" t="t"/>
                <a:pathLst>
                  <a:path extrusionOk="0" fill="none" h="706" w="1330">
                    <a:moveTo>
                      <a:pt x="1329" y="706"/>
                    </a:moveTo>
                    <a:cubicBezTo>
                      <a:pt x="868" y="543"/>
                      <a:pt x="407" y="299"/>
                      <a:pt x="0" y="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1" name="Google Shape;1621;p71"/>
              <p:cNvSpPr/>
              <p:nvPr/>
            </p:nvSpPr>
            <p:spPr>
              <a:xfrm rot="8100000">
                <a:off x="7894943" y="3436619"/>
                <a:ext cx="87499" cy="29175"/>
              </a:xfrm>
              <a:custGeom>
                <a:rect b="b" l="l" r="r" t="t"/>
                <a:pathLst>
                  <a:path extrusionOk="0" fill="none" h="1167" w="3500">
                    <a:moveTo>
                      <a:pt x="3499" y="1167"/>
                    </a:moveTo>
                    <a:cubicBezTo>
                      <a:pt x="2279" y="1031"/>
                      <a:pt x="1085" y="624"/>
                      <a:pt x="0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2" name="Google Shape;1622;p71"/>
              <p:cNvSpPr/>
              <p:nvPr/>
            </p:nvSpPr>
            <p:spPr>
              <a:xfrm rot="8100000">
                <a:off x="7926582" y="3475727"/>
                <a:ext cx="71224" cy="30525"/>
              </a:xfrm>
              <a:custGeom>
                <a:rect b="b" l="l" r="r" t="t"/>
                <a:pathLst>
                  <a:path extrusionOk="0" fill="none" h="1221" w="2849">
                    <a:moveTo>
                      <a:pt x="2849" y="1221"/>
                    </a:moveTo>
                    <a:cubicBezTo>
                      <a:pt x="1791" y="1085"/>
                      <a:pt x="815" y="651"/>
                      <a:pt x="1" y="0"/>
                    </a:cubicBezTo>
                  </a:path>
                </a:pathLst>
              </a:custGeom>
              <a:noFill/>
              <a:ln cap="rnd" cmpd="sng" w="8125">
                <a:solidFill>
                  <a:srgbClr val="21300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3" name="Google Shape;1623;p71"/>
              <p:cNvSpPr/>
              <p:nvPr/>
            </p:nvSpPr>
            <p:spPr>
              <a:xfrm rot="8100000">
                <a:off x="7955575" y="3513347"/>
                <a:ext cx="23775" cy="6125"/>
              </a:xfrm>
              <a:custGeom>
                <a:rect b="b" l="l" r="r" t="t"/>
                <a:pathLst>
                  <a:path extrusionOk="0" fill="none" h="245" w="951">
                    <a:moveTo>
                      <a:pt x="950" y="244"/>
                    </a:moveTo>
                    <a:cubicBezTo>
                      <a:pt x="625" y="244"/>
                      <a:pt x="272" y="163"/>
                      <a:pt x="1" y="0"/>
                    </a:cubicBezTo>
                  </a:path>
                </a:pathLst>
              </a:custGeom>
              <a:noFill/>
              <a:ln cap="rnd" cmpd="sng" w="8125">
                <a:solidFill>
                  <a:srgbClr val="21300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4" name="Google Shape;1624;p71"/>
              <p:cNvSpPr/>
              <p:nvPr/>
            </p:nvSpPr>
            <p:spPr>
              <a:xfrm rot="8100000">
                <a:off x="7987029" y="3498757"/>
                <a:ext cx="16975" cy="10875"/>
              </a:xfrm>
              <a:custGeom>
                <a:rect b="b" l="l" r="r" t="t"/>
                <a:pathLst>
                  <a:path extrusionOk="0" fill="none" h="435" w="679">
                    <a:moveTo>
                      <a:pt x="678" y="435"/>
                    </a:moveTo>
                    <a:cubicBezTo>
                      <a:pt x="407" y="326"/>
                      <a:pt x="163" y="218"/>
                      <a:pt x="0" y="1"/>
                    </a:cubicBezTo>
                  </a:path>
                </a:pathLst>
              </a:custGeom>
              <a:noFill/>
              <a:ln cap="rnd" cmpd="sng" w="8125">
                <a:solidFill>
                  <a:srgbClr val="21300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5" name="Google Shape;1625;p71"/>
              <p:cNvSpPr/>
              <p:nvPr/>
            </p:nvSpPr>
            <p:spPr>
              <a:xfrm rot="8100000">
                <a:off x="7961752" y="3529180"/>
                <a:ext cx="53599" cy="22400"/>
              </a:xfrm>
              <a:custGeom>
                <a:rect b="b" l="l" r="r" t="t"/>
                <a:pathLst>
                  <a:path extrusionOk="0" fill="none" h="896" w="2144">
                    <a:moveTo>
                      <a:pt x="2143" y="895"/>
                    </a:moveTo>
                    <a:cubicBezTo>
                      <a:pt x="1357" y="787"/>
                      <a:pt x="624" y="488"/>
                      <a:pt x="0" y="0"/>
                    </a:cubicBezTo>
                  </a:path>
                </a:pathLst>
              </a:custGeom>
              <a:noFill/>
              <a:ln cap="rnd" cmpd="sng" w="8125">
                <a:solidFill>
                  <a:srgbClr val="21300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6" name="Google Shape;1626;p71"/>
              <p:cNvSpPr/>
              <p:nvPr/>
            </p:nvSpPr>
            <p:spPr>
              <a:xfrm rot="8100000">
                <a:off x="7788744" y="3235113"/>
                <a:ext cx="72599" cy="195273"/>
              </a:xfrm>
              <a:custGeom>
                <a:rect b="b" l="l" r="r" t="t"/>
                <a:pathLst>
                  <a:path extrusionOk="0" h="7811" w="2904">
                    <a:moveTo>
                      <a:pt x="2276" y="0"/>
                    </a:moveTo>
                    <a:cubicBezTo>
                      <a:pt x="2071" y="0"/>
                      <a:pt x="1875" y="118"/>
                      <a:pt x="1737" y="256"/>
                    </a:cubicBezTo>
                    <a:cubicBezTo>
                      <a:pt x="1574" y="446"/>
                      <a:pt x="1493" y="690"/>
                      <a:pt x="1439" y="907"/>
                    </a:cubicBezTo>
                    <a:cubicBezTo>
                      <a:pt x="1086" y="1938"/>
                      <a:pt x="815" y="3050"/>
                      <a:pt x="598" y="4081"/>
                    </a:cubicBezTo>
                    <a:cubicBezTo>
                      <a:pt x="489" y="4623"/>
                      <a:pt x="381" y="5166"/>
                      <a:pt x="272" y="5762"/>
                    </a:cubicBezTo>
                    <a:cubicBezTo>
                      <a:pt x="218" y="6224"/>
                      <a:pt x="1" y="6875"/>
                      <a:pt x="82" y="7336"/>
                    </a:cubicBezTo>
                    <a:cubicBezTo>
                      <a:pt x="109" y="7675"/>
                      <a:pt x="340" y="7810"/>
                      <a:pt x="604" y="7810"/>
                    </a:cubicBezTo>
                    <a:cubicBezTo>
                      <a:pt x="869" y="7810"/>
                      <a:pt x="1167" y="7675"/>
                      <a:pt x="1330" y="7471"/>
                    </a:cubicBezTo>
                    <a:cubicBezTo>
                      <a:pt x="1601" y="7173"/>
                      <a:pt x="1710" y="6603"/>
                      <a:pt x="1845" y="6224"/>
                    </a:cubicBezTo>
                    <a:cubicBezTo>
                      <a:pt x="2008" y="5708"/>
                      <a:pt x="2144" y="5220"/>
                      <a:pt x="2279" y="4678"/>
                    </a:cubicBezTo>
                    <a:cubicBezTo>
                      <a:pt x="2551" y="3538"/>
                      <a:pt x="2768" y="2372"/>
                      <a:pt x="2849" y="1179"/>
                    </a:cubicBezTo>
                    <a:cubicBezTo>
                      <a:pt x="2903" y="934"/>
                      <a:pt x="2903" y="717"/>
                      <a:pt x="2822" y="500"/>
                    </a:cubicBezTo>
                    <a:cubicBezTo>
                      <a:pt x="2768" y="283"/>
                      <a:pt x="2632" y="94"/>
                      <a:pt x="2388" y="12"/>
                    </a:cubicBezTo>
                    <a:cubicBezTo>
                      <a:pt x="2351" y="4"/>
                      <a:pt x="2313" y="0"/>
                      <a:pt x="2276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7" name="Google Shape;1627;p71"/>
              <p:cNvSpPr/>
              <p:nvPr/>
            </p:nvSpPr>
            <p:spPr>
              <a:xfrm rot="8100000">
                <a:off x="8027736" y="2859073"/>
                <a:ext cx="667269" cy="574869"/>
              </a:xfrm>
              <a:custGeom>
                <a:rect b="b" l="l" r="r" t="t"/>
                <a:pathLst>
                  <a:path extrusionOk="0" h="22995" w="26691">
                    <a:moveTo>
                      <a:pt x="7607" y="0"/>
                    </a:moveTo>
                    <a:cubicBezTo>
                      <a:pt x="6548" y="0"/>
                      <a:pt x="5507" y="126"/>
                      <a:pt x="4530" y="554"/>
                    </a:cubicBezTo>
                    <a:cubicBezTo>
                      <a:pt x="3011" y="1232"/>
                      <a:pt x="1790" y="2832"/>
                      <a:pt x="2035" y="4460"/>
                    </a:cubicBezTo>
                    <a:cubicBezTo>
                      <a:pt x="597" y="5924"/>
                      <a:pt x="0" y="8121"/>
                      <a:pt x="461" y="10101"/>
                    </a:cubicBezTo>
                    <a:cubicBezTo>
                      <a:pt x="977" y="12054"/>
                      <a:pt x="2523" y="13763"/>
                      <a:pt x="4503" y="14333"/>
                    </a:cubicBezTo>
                    <a:cubicBezTo>
                      <a:pt x="3228" y="14604"/>
                      <a:pt x="2224" y="15879"/>
                      <a:pt x="2306" y="17181"/>
                    </a:cubicBezTo>
                    <a:cubicBezTo>
                      <a:pt x="2360" y="18456"/>
                      <a:pt x="3445" y="19649"/>
                      <a:pt x="4774" y="19785"/>
                    </a:cubicBezTo>
                    <a:cubicBezTo>
                      <a:pt x="4232" y="20571"/>
                      <a:pt x="4611" y="21683"/>
                      <a:pt x="5344" y="22253"/>
                    </a:cubicBezTo>
                    <a:cubicBezTo>
                      <a:pt x="6103" y="22850"/>
                      <a:pt x="7080" y="22931"/>
                      <a:pt x="8029" y="22985"/>
                    </a:cubicBezTo>
                    <a:cubicBezTo>
                      <a:pt x="8219" y="22991"/>
                      <a:pt x="8408" y="22995"/>
                      <a:pt x="8598" y="22995"/>
                    </a:cubicBezTo>
                    <a:cubicBezTo>
                      <a:pt x="15050" y="22995"/>
                      <a:pt x="21389" y="19432"/>
                      <a:pt x="24683" y="13899"/>
                    </a:cubicBezTo>
                    <a:cubicBezTo>
                      <a:pt x="25659" y="12271"/>
                      <a:pt x="26338" y="10101"/>
                      <a:pt x="25334" y="8501"/>
                    </a:cubicBezTo>
                    <a:lnTo>
                      <a:pt x="25334" y="8501"/>
                    </a:lnTo>
                    <a:lnTo>
                      <a:pt x="26690" y="10020"/>
                    </a:lnTo>
                    <a:cubicBezTo>
                      <a:pt x="25388" y="6765"/>
                      <a:pt x="22649" y="4216"/>
                      <a:pt x="19557" y="2670"/>
                    </a:cubicBezTo>
                    <a:cubicBezTo>
                      <a:pt x="16437" y="1096"/>
                      <a:pt x="12938" y="418"/>
                      <a:pt x="9467" y="93"/>
                    </a:cubicBezTo>
                    <a:cubicBezTo>
                      <a:pt x="8847" y="43"/>
                      <a:pt x="8224" y="0"/>
                      <a:pt x="760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71"/>
              <p:cNvSpPr/>
              <p:nvPr/>
            </p:nvSpPr>
            <p:spPr>
              <a:xfrm rot="8100000">
                <a:off x="8324140" y="3181942"/>
                <a:ext cx="423821" cy="104899"/>
              </a:xfrm>
              <a:custGeom>
                <a:rect b="b" l="l" r="r" t="t"/>
                <a:pathLst>
                  <a:path extrusionOk="0" h="4196" w="16953">
                    <a:moveTo>
                      <a:pt x="2562" y="0"/>
                    </a:moveTo>
                    <a:cubicBezTo>
                      <a:pt x="1762" y="0"/>
                      <a:pt x="982" y="51"/>
                      <a:pt x="217" y="154"/>
                    </a:cubicBezTo>
                    <a:cubicBezTo>
                      <a:pt x="163" y="263"/>
                      <a:pt x="55" y="398"/>
                      <a:pt x="0" y="480"/>
                    </a:cubicBezTo>
                    <a:cubicBezTo>
                      <a:pt x="794" y="363"/>
                      <a:pt x="1615" y="306"/>
                      <a:pt x="2463" y="306"/>
                    </a:cubicBezTo>
                    <a:cubicBezTo>
                      <a:pt x="3994" y="306"/>
                      <a:pt x="5614" y="493"/>
                      <a:pt x="7324" y="859"/>
                    </a:cubicBezTo>
                    <a:cubicBezTo>
                      <a:pt x="10552" y="1564"/>
                      <a:pt x="13671" y="2894"/>
                      <a:pt x="16709" y="4195"/>
                    </a:cubicBezTo>
                    <a:cubicBezTo>
                      <a:pt x="16817" y="4195"/>
                      <a:pt x="16899" y="4141"/>
                      <a:pt x="16953" y="4087"/>
                    </a:cubicBezTo>
                    <a:lnTo>
                      <a:pt x="16953" y="4060"/>
                    </a:lnTo>
                    <a:cubicBezTo>
                      <a:pt x="16953" y="3979"/>
                      <a:pt x="16899" y="3924"/>
                      <a:pt x="16844" y="3870"/>
                    </a:cubicBezTo>
                    <a:cubicBezTo>
                      <a:pt x="13834" y="2595"/>
                      <a:pt x="10660" y="1266"/>
                      <a:pt x="7378" y="561"/>
                    </a:cubicBezTo>
                    <a:cubicBezTo>
                      <a:pt x="5687" y="187"/>
                      <a:pt x="4089" y="0"/>
                      <a:pt x="25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9" name="Google Shape;1629;p71"/>
              <p:cNvSpPr/>
              <p:nvPr/>
            </p:nvSpPr>
            <p:spPr>
              <a:xfrm rot="8100000">
                <a:off x="7980921" y="2910830"/>
                <a:ext cx="640144" cy="335222"/>
              </a:xfrm>
              <a:custGeom>
                <a:rect b="b" l="l" r="r" t="t"/>
                <a:pathLst>
                  <a:path extrusionOk="0" h="13409" w="25606">
                    <a:moveTo>
                      <a:pt x="2055" y="1"/>
                    </a:moveTo>
                    <a:cubicBezTo>
                      <a:pt x="1371" y="1"/>
                      <a:pt x="679" y="7"/>
                      <a:pt x="1" y="21"/>
                    </a:cubicBezTo>
                    <a:lnTo>
                      <a:pt x="1" y="374"/>
                    </a:lnTo>
                    <a:cubicBezTo>
                      <a:pt x="679" y="360"/>
                      <a:pt x="1371" y="353"/>
                      <a:pt x="2055" y="353"/>
                    </a:cubicBezTo>
                    <a:cubicBezTo>
                      <a:pt x="2740" y="353"/>
                      <a:pt x="3418" y="360"/>
                      <a:pt x="4069" y="374"/>
                    </a:cubicBezTo>
                    <a:cubicBezTo>
                      <a:pt x="8246" y="428"/>
                      <a:pt x="12532" y="509"/>
                      <a:pt x="16736" y="1052"/>
                    </a:cubicBezTo>
                    <a:cubicBezTo>
                      <a:pt x="19259" y="1377"/>
                      <a:pt x="21808" y="1892"/>
                      <a:pt x="24277" y="2571"/>
                    </a:cubicBezTo>
                    <a:cubicBezTo>
                      <a:pt x="24250" y="2598"/>
                      <a:pt x="24195" y="2598"/>
                      <a:pt x="24141" y="2652"/>
                    </a:cubicBezTo>
                    <a:lnTo>
                      <a:pt x="15299" y="2408"/>
                    </a:lnTo>
                    <a:cubicBezTo>
                      <a:pt x="13458" y="2356"/>
                      <a:pt x="11589" y="2304"/>
                      <a:pt x="9710" y="2304"/>
                    </a:cubicBezTo>
                    <a:cubicBezTo>
                      <a:pt x="6690" y="2304"/>
                      <a:pt x="3645" y="2438"/>
                      <a:pt x="652" y="2923"/>
                    </a:cubicBezTo>
                    <a:cubicBezTo>
                      <a:pt x="733" y="3005"/>
                      <a:pt x="760" y="3113"/>
                      <a:pt x="815" y="3222"/>
                    </a:cubicBezTo>
                    <a:cubicBezTo>
                      <a:pt x="3809" y="2765"/>
                      <a:pt x="6846" y="2635"/>
                      <a:pt x="9865" y="2635"/>
                    </a:cubicBezTo>
                    <a:cubicBezTo>
                      <a:pt x="11687" y="2635"/>
                      <a:pt x="13502" y="2682"/>
                      <a:pt x="15299" y="2733"/>
                    </a:cubicBezTo>
                    <a:lnTo>
                      <a:pt x="23409" y="2950"/>
                    </a:lnTo>
                    <a:cubicBezTo>
                      <a:pt x="18392" y="4871"/>
                      <a:pt x="13074" y="5852"/>
                      <a:pt x="7730" y="5852"/>
                    </a:cubicBezTo>
                    <a:cubicBezTo>
                      <a:pt x="6284" y="5852"/>
                      <a:pt x="4836" y="5780"/>
                      <a:pt x="3391" y="5636"/>
                    </a:cubicBezTo>
                    <a:lnTo>
                      <a:pt x="3391" y="5636"/>
                    </a:lnTo>
                    <a:cubicBezTo>
                      <a:pt x="3663" y="5771"/>
                      <a:pt x="3934" y="5853"/>
                      <a:pt x="4205" y="5961"/>
                    </a:cubicBezTo>
                    <a:cubicBezTo>
                      <a:pt x="4151" y="5961"/>
                      <a:pt x="4124" y="5988"/>
                      <a:pt x="4042" y="6042"/>
                    </a:cubicBezTo>
                    <a:cubicBezTo>
                      <a:pt x="5283" y="6151"/>
                      <a:pt x="6526" y="6205"/>
                      <a:pt x="7769" y="6205"/>
                    </a:cubicBezTo>
                    <a:cubicBezTo>
                      <a:pt x="13344" y="6205"/>
                      <a:pt x="18901" y="5122"/>
                      <a:pt x="24114" y="3059"/>
                    </a:cubicBezTo>
                    <a:lnTo>
                      <a:pt x="24114" y="3059"/>
                    </a:lnTo>
                    <a:cubicBezTo>
                      <a:pt x="21429" y="5419"/>
                      <a:pt x="17713" y="7073"/>
                      <a:pt x="13346" y="7833"/>
                    </a:cubicBezTo>
                    <a:cubicBezTo>
                      <a:pt x="10758" y="8283"/>
                      <a:pt x="8132" y="8396"/>
                      <a:pt x="5520" y="8396"/>
                    </a:cubicBezTo>
                    <a:cubicBezTo>
                      <a:pt x="4354" y="8396"/>
                      <a:pt x="3191" y="8373"/>
                      <a:pt x="2035" y="8348"/>
                    </a:cubicBezTo>
                    <a:lnTo>
                      <a:pt x="2035" y="8673"/>
                    </a:lnTo>
                    <a:cubicBezTo>
                      <a:pt x="3209" y="8707"/>
                      <a:pt x="4393" y="8733"/>
                      <a:pt x="5580" y="8733"/>
                    </a:cubicBezTo>
                    <a:cubicBezTo>
                      <a:pt x="8207" y="8733"/>
                      <a:pt x="10849" y="8606"/>
                      <a:pt x="13427" y="8158"/>
                    </a:cubicBezTo>
                    <a:cubicBezTo>
                      <a:pt x="17306" y="7480"/>
                      <a:pt x="20669" y="6124"/>
                      <a:pt x="23273" y="4198"/>
                    </a:cubicBezTo>
                    <a:lnTo>
                      <a:pt x="23273" y="4198"/>
                    </a:lnTo>
                    <a:cubicBezTo>
                      <a:pt x="20669" y="6612"/>
                      <a:pt x="17604" y="8104"/>
                      <a:pt x="15190" y="8945"/>
                    </a:cubicBezTo>
                    <a:cubicBezTo>
                      <a:pt x="11447" y="10301"/>
                      <a:pt x="7514" y="10925"/>
                      <a:pt x="3717" y="11250"/>
                    </a:cubicBezTo>
                    <a:cubicBezTo>
                      <a:pt x="3934" y="11359"/>
                      <a:pt x="4205" y="11467"/>
                      <a:pt x="4476" y="11494"/>
                    </a:cubicBezTo>
                    <a:lnTo>
                      <a:pt x="4476" y="11521"/>
                    </a:lnTo>
                    <a:cubicBezTo>
                      <a:pt x="8057" y="11142"/>
                      <a:pt x="11745" y="10545"/>
                      <a:pt x="15299" y="9243"/>
                    </a:cubicBezTo>
                    <a:cubicBezTo>
                      <a:pt x="17821" y="8348"/>
                      <a:pt x="21076" y="6775"/>
                      <a:pt x="23788" y="4144"/>
                    </a:cubicBezTo>
                    <a:lnTo>
                      <a:pt x="23788" y="4144"/>
                    </a:lnTo>
                    <a:cubicBezTo>
                      <a:pt x="23327" y="4740"/>
                      <a:pt x="22839" y="5310"/>
                      <a:pt x="22297" y="5907"/>
                    </a:cubicBezTo>
                    <a:cubicBezTo>
                      <a:pt x="17988" y="10420"/>
                      <a:pt x="11716" y="13067"/>
                      <a:pt x="5474" y="13067"/>
                    </a:cubicBezTo>
                    <a:cubicBezTo>
                      <a:pt x="5114" y="13067"/>
                      <a:pt x="4754" y="13058"/>
                      <a:pt x="4395" y="13040"/>
                    </a:cubicBezTo>
                    <a:lnTo>
                      <a:pt x="4395" y="13040"/>
                    </a:lnTo>
                    <a:cubicBezTo>
                      <a:pt x="4422" y="13149"/>
                      <a:pt x="4476" y="13284"/>
                      <a:pt x="4558" y="13393"/>
                    </a:cubicBezTo>
                    <a:cubicBezTo>
                      <a:pt x="4834" y="13403"/>
                      <a:pt x="5110" y="13408"/>
                      <a:pt x="5386" y="13408"/>
                    </a:cubicBezTo>
                    <a:cubicBezTo>
                      <a:pt x="11760" y="13408"/>
                      <a:pt x="18146" y="10725"/>
                      <a:pt x="22514" y="6124"/>
                    </a:cubicBezTo>
                    <a:cubicBezTo>
                      <a:pt x="23463" y="5147"/>
                      <a:pt x="24277" y="4144"/>
                      <a:pt x="24928" y="3086"/>
                    </a:cubicBezTo>
                    <a:lnTo>
                      <a:pt x="25307" y="3086"/>
                    </a:lnTo>
                    <a:cubicBezTo>
                      <a:pt x="25362" y="3086"/>
                      <a:pt x="25416" y="3059"/>
                      <a:pt x="25443" y="2977"/>
                    </a:cubicBezTo>
                    <a:lnTo>
                      <a:pt x="25470" y="2977"/>
                    </a:lnTo>
                    <a:cubicBezTo>
                      <a:pt x="25497" y="2869"/>
                      <a:pt x="25497" y="2788"/>
                      <a:pt x="25551" y="2679"/>
                    </a:cubicBezTo>
                    <a:cubicBezTo>
                      <a:pt x="25443" y="2652"/>
                      <a:pt x="25334" y="2598"/>
                      <a:pt x="25280" y="2571"/>
                    </a:cubicBezTo>
                    <a:cubicBezTo>
                      <a:pt x="25362" y="2435"/>
                      <a:pt x="25470" y="2299"/>
                      <a:pt x="25606" y="2164"/>
                    </a:cubicBezTo>
                    <a:cubicBezTo>
                      <a:pt x="25606" y="1892"/>
                      <a:pt x="25606" y="1648"/>
                      <a:pt x="25551" y="1431"/>
                    </a:cubicBezTo>
                    <a:cubicBezTo>
                      <a:pt x="25307" y="1621"/>
                      <a:pt x="25145" y="1974"/>
                      <a:pt x="24928" y="2299"/>
                    </a:cubicBezTo>
                    <a:cubicBezTo>
                      <a:pt x="24928" y="2326"/>
                      <a:pt x="24901" y="2326"/>
                      <a:pt x="24901" y="2381"/>
                    </a:cubicBezTo>
                    <a:lnTo>
                      <a:pt x="24765" y="2381"/>
                    </a:lnTo>
                    <a:cubicBezTo>
                      <a:pt x="22161" y="1621"/>
                      <a:pt x="19449" y="1079"/>
                      <a:pt x="16763" y="699"/>
                    </a:cubicBezTo>
                    <a:cubicBezTo>
                      <a:pt x="12559" y="157"/>
                      <a:pt x="8246" y="102"/>
                      <a:pt x="4069" y="21"/>
                    </a:cubicBezTo>
                    <a:cubicBezTo>
                      <a:pt x="3418" y="7"/>
                      <a:pt x="2740" y="1"/>
                      <a:pt x="20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0" name="Google Shape;1630;p71"/>
              <p:cNvSpPr/>
              <p:nvPr/>
            </p:nvSpPr>
            <p:spPr>
              <a:xfrm rot="8100000">
                <a:off x="8172212" y="3149987"/>
                <a:ext cx="564195" cy="104074"/>
              </a:xfrm>
              <a:custGeom>
                <a:rect b="b" l="l" r="r" t="t"/>
                <a:pathLst>
                  <a:path extrusionOk="0" h="4163" w="22568">
                    <a:moveTo>
                      <a:pt x="5276" y="1"/>
                    </a:moveTo>
                    <a:cubicBezTo>
                      <a:pt x="3576" y="1"/>
                      <a:pt x="1876" y="109"/>
                      <a:pt x="191" y="328"/>
                    </a:cubicBezTo>
                    <a:cubicBezTo>
                      <a:pt x="137" y="436"/>
                      <a:pt x="82" y="572"/>
                      <a:pt x="1" y="680"/>
                    </a:cubicBezTo>
                    <a:cubicBezTo>
                      <a:pt x="1781" y="432"/>
                      <a:pt x="3575" y="309"/>
                      <a:pt x="5367" y="309"/>
                    </a:cubicBezTo>
                    <a:cubicBezTo>
                      <a:pt x="11220" y="309"/>
                      <a:pt x="17056" y="1619"/>
                      <a:pt x="22351" y="4152"/>
                    </a:cubicBezTo>
                    <a:cubicBezTo>
                      <a:pt x="22373" y="4159"/>
                      <a:pt x="22395" y="4163"/>
                      <a:pt x="22416" y="4163"/>
                    </a:cubicBezTo>
                    <a:cubicBezTo>
                      <a:pt x="22474" y="4163"/>
                      <a:pt x="22528" y="4138"/>
                      <a:pt x="22568" y="4098"/>
                    </a:cubicBezTo>
                    <a:lnTo>
                      <a:pt x="22568" y="4071"/>
                    </a:lnTo>
                    <a:cubicBezTo>
                      <a:pt x="22568" y="3989"/>
                      <a:pt x="22514" y="3935"/>
                      <a:pt x="22459" y="3881"/>
                    </a:cubicBezTo>
                    <a:cubicBezTo>
                      <a:pt x="17109" y="1311"/>
                      <a:pt x="11187" y="1"/>
                      <a:pt x="52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71"/>
              <p:cNvSpPr/>
              <p:nvPr/>
            </p:nvSpPr>
            <p:spPr>
              <a:xfrm rot="8100000">
                <a:off x="8163734" y="3403248"/>
                <a:ext cx="10875" cy="13150"/>
              </a:xfrm>
              <a:custGeom>
                <a:rect b="b" l="l" r="r" t="t"/>
                <a:pathLst>
                  <a:path extrusionOk="0" h="526" w="435">
                    <a:moveTo>
                      <a:pt x="141" y="0"/>
                    </a:moveTo>
                    <a:cubicBezTo>
                      <a:pt x="87" y="0"/>
                      <a:pt x="20" y="31"/>
                      <a:pt x="0" y="92"/>
                    </a:cubicBezTo>
                    <a:lnTo>
                      <a:pt x="353" y="526"/>
                    </a:lnTo>
                    <a:lnTo>
                      <a:pt x="353" y="499"/>
                    </a:lnTo>
                    <a:cubicBezTo>
                      <a:pt x="434" y="417"/>
                      <a:pt x="407" y="363"/>
                      <a:pt x="326" y="336"/>
                    </a:cubicBezTo>
                    <a:cubicBezTo>
                      <a:pt x="298" y="282"/>
                      <a:pt x="271" y="282"/>
                      <a:pt x="271" y="282"/>
                    </a:cubicBezTo>
                    <a:cubicBezTo>
                      <a:pt x="271" y="255"/>
                      <a:pt x="298" y="255"/>
                      <a:pt x="298" y="227"/>
                    </a:cubicBezTo>
                    <a:lnTo>
                      <a:pt x="298" y="200"/>
                    </a:lnTo>
                    <a:cubicBezTo>
                      <a:pt x="298" y="119"/>
                      <a:pt x="271" y="65"/>
                      <a:pt x="190" y="10"/>
                    </a:cubicBezTo>
                    <a:cubicBezTo>
                      <a:pt x="176" y="4"/>
                      <a:pt x="159" y="0"/>
                      <a:pt x="1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2" name="Google Shape;1632;p71"/>
              <p:cNvSpPr/>
              <p:nvPr/>
            </p:nvSpPr>
            <p:spPr>
              <a:xfrm rot="8100000">
                <a:off x="8407994" y="2701790"/>
                <a:ext cx="221748" cy="574369"/>
              </a:xfrm>
              <a:custGeom>
                <a:rect b="b" l="l" r="r" t="t"/>
                <a:pathLst>
                  <a:path extrusionOk="0" h="22975" w="8870">
                    <a:moveTo>
                      <a:pt x="6890" y="0"/>
                    </a:moveTo>
                    <a:lnTo>
                      <a:pt x="6890" y="0"/>
                    </a:lnTo>
                    <a:cubicBezTo>
                      <a:pt x="6076" y="82"/>
                      <a:pt x="5289" y="217"/>
                      <a:pt x="4584" y="543"/>
                    </a:cubicBezTo>
                    <a:cubicBezTo>
                      <a:pt x="3011" y="1221"/>
                      <a:pt x="1790" y="2821"/>
                      <a:pt x="2035" y="4449"/>
                    </a:cubicBezTo>
                    <a:cubicBezTo>
                      <a:pt x="597" y="5913"/>
                      <a:pt x="0" y="8110"/>
                      <a:pt x="461" y="10063"/>
                    </a:cubicBezTo>
                    <a:cubicBezTo>
                      <a:pt x="977" y="12043"/>
                      <a:pt x="2550" y="13752"/>
                      <a:pt x="4503" y="14322"/>
                    </a:cubicBezTo>
                    <a:cubicBezTo>
                      <a:pt x="3228" y="14593"/>
                      <a:pt x="2224" y="15868"/>
                      <a:pt x="2306" y="17170"/>
                    </a:cubicBezTo>
                    <a:cubicBezTo>
                      <a:pt x="2360" y="18445"/>
                      <a:pt x="3445" y="19638"/>
                      <a:pt x="4774" y="19774"/>
                    </a:cubicBezTo>
                    <a:cubicBezTo>
                      <a:pt x="4232" y="20560"/>
                      <a:pt x="4611" y="21672"/>
                      <a:pt x="5344" y="22242"/>
                    </a:cubicBezTo>
                    <a:cubicBezTo>
                      <a:pt x="6103" y="22839"/>
                      <a:pt x="7080" y="22920"/>
                      <a:pt x="8029" y="22974"/>
                    </a:cubicBezTo>
                    <a:lnTo>
                      <a:pt x="8870" y="22974"/>
                    </a:lnTo>
                    <a:cubicBezTo>
                      <a:pt x="8463" y="22757"/>
                      <a:pt x="8110" y="22513"/>
                      <a:pt x="7758" y="22242"/>
                    </a:cubicBezTo>
                    <a:cubicBezTo>
                      <a:pt x="6646" y="21293"/>
                      <a:pt x="6022" y="19557"/>
                      <a:pt x="6808" y="18309"/>
                    </a:cubicBezTo>
                    <a:cubicBezTo>
                      <a:pt x="5832" y="17821"/>
                      <a:pt x="5208" y="16627"/>
                      <a:pt x="5344" y="15542"/>
                    </a:cubicBezTo>
                    <a:cubicBezTo>
                      <a:pt x="5479" y="14430"/>
                      <a:pt x="6374" y="13427"/>
                      <a:pt x="7459" y="13210"/>
                    </a:cubicBezTo>
                    <a:cubicBezTo>
                      <a:pt x="6157" y="12938"/>
                      <a:pt x="4910" y="12315"/>
                      <a:pt x="3988" y="11338"/>
                    </a:cubicBezTo>
                    <a:cubicBezTo>
                      <a:pt x="3120" y="10362"/>
                      <a:pt x="2604" y="8951"/>
                      <a:pt x="2957" y="7676"/>
                    </a:cubicBezTo>
                    <a:cubicBezTo>
                      <a:pt x="3255" y="6374"/>
                      <a:pt x="4449" y="5290"/>
                      <a:pt x="5751" y="5290"/>
                    </a:cubicBezTo>
                    <a:cubicBezTo>
                      <a:pt x="4720" y="4394"/>
                      <a:pt x="4720" y="2686"/>
                      <a:pt x="5425" y="1492"/>
                    </a:cubicBezTo>
                    <a:cubicBezTo>
                      <a:pt x="5805" y="895"/>
                      <a:pt x="6293" y="407"/>
                      <a:pt x="6890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3" name="Google Shape;1633;p71"/>
              <p:cNvSpPr/>
              <p:nvPr/>
            </p:nvSpPr>
            <p:spPr>
              <a:xfrm rot="8100000">
                <a:off x="8086463" y="3119236"/>
                <a:ext cx="585894" cy="420521"/>
              </a:xfrm>
              <a:custGeom>
                <a:rect b="b" l="l" r="r" t="t"/>
                <a:pathLst>
                  <a:path extrusionOk="0" h="16821" w="23436">
                    <a:moveTo>
                      <a:pt x="7606" y="0"/>
                    </a:moveTo>
                    <a:cubicBezTo>
                      <a:pt x="6318" y="0"/>
                      <a:pt x="5028" y="55"/>
                      <a:pt x="3743" y="115"/>
                    </a:cubicBezTo>
                    <a:cubicBezTo>
                      <a:pt x="3092" y="115"/>
                      <a:pt x="2414" y="169"/>
                      <a:pt x="1899" y="576"/>
                    </a:cubicBezTo>
                    <a:cubicBezTo>
                      <a:pt x="1420" y="975"/>
                      <a:pt x="1306" y="1870"/>
                      <a:pt x="1814" y="2237"/>
                    </a:cubicBezTo>
                    <a:lnTo>
                      <a:pt x="1814" y="2237"/>
                    </a:lnTo>
                    <a:cubicBezTo>
                      <a:pt x="1640" y="2122"/>
                      <a:pt x="1435" y="2067"/>
                      <a:pt x="1228" y="2067"/>
                    </a:cubicBezTo>
                    <a:cubicBezTo>
                      <a:pt x="986" y="2067"/>
                      <a:pt x="742" y="2143"/>
                      <a:pt x="543" y="2285"/>
                    </a:cubicBezTo>
                    <a:cubicBezTo>
                      <a:pt x="163" y="2556"/>
                      <a:pt x="0" y="3071"/>
                      <a:pt x="136" y="3505"/>
                    </a:cubicBezTo>
                    <a:cubicBezTo>
                      <a:pt x="380" y="4292"/>
                      <a:pt x="1329" y="4536"/>
                      <a:pt x="2143" y="4726"/>
                    </a:cubicBezTo>
                    <a:cubicBezTo>
                      <a:pt x="2128" y="4725"/>
                      <a:pt x="2112" y="4725"/>
                      <a:pt x="2097" y="4725"/>
                    </a:cubicBezTo>
                    <a:cubicBezTo>
                      <a:pt x="1572" y="4725"/>
                      <a:pt x="1083" y="5175"/>
                      <a:pt x="1031" y="5703"/>
                    </a:cubicBezTo>
                    <a:cubicBezTo>
                      <a:pt x="949" y="6245"/>
                      <a:pt x="1221" y="6787"/>
                      <a:pt x="1627" y="7167"/>
                    </a:cubicBezTo>
                    <a:cubicBezTo>
                      <a:pt x="2034" y="7547"/>
                      <a:pt x="2550" y="7764"/>
                      <a:pt x="3065" y="7981"/>
                    </a:cubicBezTo>
                    <a:cubicBezTo>
                      <a:pt x="6184" y="9201"/>
                      <a:pt x="9683" y="9581"/>
                      <a:pt x="12531" y="11290"/>
                    </a:cubicBezTo>
                    <a:cubicBezTo>
                      <a:pt x="13535" y="11914"/>
                      <a:pt x="14457" y="12673"/>
                      <a:pt x="15135" y="13650"/>
                    </a:cubicBezTo>
                    <a:cubicBezTo>
                      <a:pt x="16094" y="14745"/>
                      <a:pt x="16707" y="16820"/>
                      <a:pt x="18170" y="16820"/>
                    </a:cubicBezTo>
                    <a:cubicBezTo>
                      <a:pt x="18446" y="16820"/>
                      <a:pt x="18751" y="16747"/>
                      <a:pt x="19095" y="16579"/>
                    </a:cubicBezTo>
                    <a:cubicBezTo>
                      <a:pt x="20885" y="15738"/>
                      <a:pt x="22242" y="13921"/>
                      <a:pt x="22730" y="12022"/>
                    </a:cubicBezTo>
                    <a:cubicBezTo>
                      <a:pt x="23435" y="9201"/>
                      <a:pt x="22296" y="6109"/>
                      <a:pt x="20207" y="4048"/>
                    </a:cubicBezTo>
                    <a:cubicBezTo>
                      <a:pt x="18173" y="1987"/>
                      <a:pt x="15325" y="820"/>
                      <a:pt x="12450" y="359"/>
                    </a:cubicBezTo>
                    <a:cubicBezTo>
                      <a:pt x="10847" y="87"/>
                      <a:pt x="9228" y="0"/>
                      <a:pt x="76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4" name="Google Shape;1634;p71"/>
              <p:cNvSpPr/>
              <p:nvPr/>
            </p:nvSpPr>
            <p:spPr>
              <a:xfrm rot="8100000">
                <a:off x="8139374" y="3166153"/>
                <a:ext cx="502470" cy="340422"/>
              </a:xfrm>
              <a:custGeom>
                <a:rect b="b" l="l" r="r" t="t"/>
                <a:pathLst>
                  <a:path extrusionOk="0" h="13617" w="20099">
                    <a:moveTo>
                      <a:pt x="54" y="0"/>
                    </a:moveTo>
                    <a:cubicBezTo>
                      <a:pt x="27" y="109"/>
                      <a:pt x="0" y="163"/>
                      <a:pt x="0" y="272"/>
                    </a:cubicBezTo>
                    <a:cubicBezTo>
                      <a:pt x="2468" y="299"/>
                      <a:pt x="5045" y="434"/>
                      <a:pt x="7513" y="977"/>
                    </a:cubicBezTo>
                    <a:cubicBezTo>
                      <a:pt x="10768" y="1682"/>
                      <a:pt x="13481" y="2984"/>
                      <a:pt x="15515" y="4801"/>
                    </a:cubicBezTo>
                    <a:cubicBezTo>
                      <a:pt x="17983" y="7053"/>
                      <a:pt x="19556" y="10308"/>
                      <a:pt x="19855" y="13617"/>
                    </a:cubicBezTo>
                    <a:cubicBezTo>
                      <a:pt x="19963" y="13535"/>
                      <a:pt x="20018" y="13400"/>
                      <a:pt x="20099" y="13291"/>
                    </a:cubicBezTo>
                    <a:cubicBezTo>
                      <a:pt x="19719" y="10009"/>
                      <a:pt x="18173" y="6809"/>
                      <a:pt x="15678" y="4612"/>
                    </a:cubicBezTo>
                    <a:cubicBezTo>
                      <a:pt x="13616" y="2740"/>
                      <a:pt x="10877" y="1411"/>
                      <a:pt x="7541" y="706"/>
                    </a:cubicBezTo>
                    <a:cubicBezTo>
                      <a:pt x="5072" y="163"/>
                      <a:pt x="2523" y="28"/>
                      <a:pt x="5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5" name="Google Shape;1635;p71"/>
              <p:cNvSpPr/>
              <p:nvPr/>
            </p:nvSpPr>
            <p:spPr>
              <a:xfrm rot="8100000">
                <a:off x="8123811" y="3145788"/>
                <a:ext cx="526895" cy="309222"/>
              </a:xfrm>
              <a:custGeom>
                <a:rect b="b" l="l" r="r" t="t"/>
                <a:pathLst>
                  <a:path extrusionOk="0" h="12369" w="21076">
                    <a:moveTo>
                      <a:pt x="82" y="0"/>
                    </a:moveTo>
                    <a:cubicBezTo>
                      <a:pt x="1" y="109"/>
                      <a:pt x="1" y="190"/>
                      <a:pt x="1" y="272"/>
                    </a:cubicBezTo>
                    <a:cubicBezTo>
                      <a:pt x="3934" y="841"/>
                      <a:pt x="8653" y="1899"/>
                      <a:pt x="12830" y="4205"/>
                    </a:cubicBezTo>
                    <a:cubicBezTo>
                      <a:pt x="16492" y="6239"/>
                      <a:pt x="19313" y="9114"/>
                      <a:pt x="20859" y="12369"/>
                    </a:cubicBezTo>
                    <a:cubicBezTo>
                      <a:pt x="20940" y="12315"/>
                      <a:pt x="20995" y="12206"/>
                      <a:pt x="21076" y="12125"/>
                    </a:cubicBezTo>
                    <a:cubicBezTo>
                      <a:pt x="19476" y="8870"/>
                      <a:pt x="16655" y="5995"/>
                      <a:pt x="12966" y="3960"/>
                    </a:cubicBezTo>
                    <a:cubicBezTo>
                      <a:pt x="8762" y="1628"/>
                      <a:pt x="4015" y="597"/>
                      <a:pt x="8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6" name="Google Shape;1636;p71"/>
              <p:cNvSpPr/>
              <p:nvPr/>
            </p:nvSpPr>
            <p:spPr>
              <a:xfrm rot="8100000">
                <a:off x="8115745" y="3137652"/>
                <a:ext cx="478770" cy="258373"/>
              </a:xfrm>
              <a:custGeom>
                <a:rect b="b" l="l" r="r" t="t"/>
                <a:pathLst>
                  <a:path extrusionOk="0" h="10335" w="19151">
                    <a:moveTo>
                      <a:pt x="1" y="1"/>
                    </a:moveTo>
                    <a:lnTo>
                      <a:pt x="1" y="272"/>
                    </a:lnTo>
                    <a:cubicBezTo>
                      <a:pt x="4069" y="896"/>
                      <a:pt x="7541" y="1899"/>
                      <a:pt x="10579" y="3418"/>
                    </a:cubicBezTo>
                    <a:cubicBezTo>
                      <a:pt x="14078" y="5154"/>
                      <a:pt x="16872" y="7541"/>
                      <a:pt x="18906" y="10335"/>
                    </a:cubicBezTo>
                    <a:cubicBezTo>
                      <a:pt x="18988" y="10280"/>
                      <a:pt x="19096" y="10226"/>
                      <a:pt x="19150" y="10172"/>
                    </a:cubicBezTo>
                    <a:cubicBezTo>
                      <a:pt x="17116" y="7324"/>
                      <a:pt x="14241" y="4937"/>
                      <a:pt x="10715" y="3201"/>
                    </a:cubicBezTo>
                    <a:cubicBezTo>
                      <a:pt x="7623" y="1655"/>
                      <a:pt x="4097" y="624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7" name="Google Shape;1637;p71"/>
              <p:cNvSpPr/>
              <p:nvPr/>
            </p:nvSpPr>
            <p:spPr>
              <a:xfrm rot="8100000">
                <a:off x="7882223" y="2910435"/>
                <a:ext cx="554045" cy="444746"/>
              </a:xfrm>
              <a:custGeom>
                <a:rect b="b" l="l" r="r" t="t"/>
                <a:pathLst>
                  <a:path extrusionOk="0" h="17790" w="22162">
                    <a:moveTo>
                      <a:pt x="21526" y="1"/>
                    </a:moveTo>
                    <a:cubicBezTo>
                      <a:pt x="21380" y="1"/>
                      <a:pt x="21197" y="113"/>
                      <a:pt x="20968" y="391"/>
                    </a:cubicBezTo>
                    <a:cubicBezTo>
                      <a:pt x="19774" y="1937"/>
                      <a:pt x="18472" y="3103"/>
                      <a:pt x="16574" y="3754"/>
                    </a:cubicBezTo>
                    <a:cubicBezTo>
                      <a:pt x="15234" y="4230"/>
                      <a:pt x="13803" y="4420"/>
                      <a:pt x="12370" y="4420"/>
                    </a:cubicBezTo>
                    <a:cubicBezTo>
                      <a:pt x="11597" y="4420"/>
                      <a:pt x="10824" y="4365"/>
                      <a:pt x="10064" y="4270"/>
                    </a:cubicBezTo>
                    <a:cubicBezTo>
                      <a:pt x="9359" y="4182"/>
                      <a:pt x="8655" y="4058"/>
                      <a:pt x="7950" y="4058"/>
                    </a:cubicBezTo>
                    <a:cubicBezTo>
                      <a:pt x="7787" y="4058"/>
                      <a:pt x="7624" y="4064"/>
                      <a:pt x="7460" y="4080"/>
                    </a:cubicBezTo>
                    <a:cubicBezTo>
                      <a:pt x="6565" y="4188"/>
                      <a:pt x="5697" y="4595"/>
                      <a:pt x="5263" y="5355"/>
                    </a:cubicBezTo>
                    <a:cubicBezTo>
                      <a:pt x="4802" y="6087"/>
                      <a:pt x="5019" y="7253"/>
                      <a:pt x="5833" y="7606"/>
                    </a:cubicBezTo>
                    <a:cubicBezTo>
                      <a:pt x="5046" y="7714"/>
                      <a:pt x="4259" y="7850"/>
                      <a:pt x="3554" y="8148"/>
                    </a:cubicBezTo>
                    <a:cubicBezTo>
                      <a:pt x="2849" y="8474"/>
                      <a:pt x="2171" y="9016"/>
                      <a:pt x="1900" y="9721"/>
                    </a:cubicBezTo>
                    <a:cubicBezTo>
                      <a:pt x="1574" y="10427"/>
                      <a:pt x="1764" y="11376"/>
                      <a:pt x="2361" y="11864"/>
                    </a:cubicBezTo>
                    <a:cubicBezTo>
                      <a:pt x="1276" y="12135"/>
                      <a:pt x="408" y="13085"/>
                      <a:pt x="191" y="14170"/>
                    </a:cubicBezTo>
                    <a:cubicBezTo>
                      <a:pt x="1" y="15255"/>
                      <a:pt x="462" y="16475"/>
                      <a:pt x="1384" y="17099"/>
                    </a:cubicBezTo>
                    <a:cubicBezTo>
                      <a:pt x="2116" y="17622"/>
                      <a:pt x="3041" y="17790"/>
                      <a:pt x="3973" y="17790"/>
                    </a:cubicBezTo>
                    <a:cubicBezTo>
                      <a:pt x="4250" y="17790"/>
                      <a:pt x="4528" y="17775"/>
                      <a:pt x="4802" y="17750"/>
                    </a:cubicBezTo>
                    <a:cubicBezTo>
                      <a:pt x="8599" y="17479"/>
                      <a:pt x="12342" y="16014"/>
                      <a:pt x="15326" y="13654"/>
                    </a:cubicBezTo>
                    <a:cubicBezTo>
                      <a:pt x="18310" y="11268"/>
                      <a:pt x="20561" y="7958"/>
                      <a:pt x="21700" y="4324"/>
                    </a:cubicBezTo>
                    <a:cubicBezTo>
                      <a:pt x="21971" y="3456"/>
                      <a:pt x="22161" y="2452"/>
                      <a:pt x="22107" y="1557"/>
                    </a:cubicBezTo>
                    <a:cubicBezTo>
                      <a:pt x="22067" y="952"/>
                      <a:pt x="21951" y="1"/>
                      <a:pt x="215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8" name="Google Shape;1638;p71"/>
              <p:cNvSpPr/>
              <p:nvPr/>
            </p:nvSpPr>
            <p:spPr>
              <a:xfrm rot="8100000">
                <a:off x="7953571" y="3086951"/>
                <a:ext cx="505870" cy="244748"/>
              </a:xfrm>
              <a:custGeom>
                <a:rect b="b" l="l" r="r" t="t"/>
                <a:pathLst>
                  <a:path extrusionOk="0" h="9790" w="20235">
                    <a:moveTo>
                      <a:pt x="20153" y="0"/>
                    </a:moveTo>
                    <a:cubicBezTo>
                      <a:pt x="18472" y="3011"/>
                      <a:pt x="15705" y="5262"/>
                      <a:pt x="12613" y="5968"/>
                    </a:cubicBezTo>
                    <a:cubicBezTo>
                      <a:pt x="11784" y="6149"/>
                      <a:pt x="10947" y="6226"/>
                      <a:pt x="10110" y="6226"/>
                    </a:cubicBezTo>
                    <a:cubicBezTo>
                      <a:pt x="7824" y="6226"/>
                      <a:pt x="5535" y="5656"/>
                      <a:pt x="3391" y="5100"/>
                    </a:cubicBezTo>
                    <a:cubicBezTo>
                      <a:pt x="3364" y="5181"/>
                      <a:pt x="3309" y="5262"/>
                      <a:pt x="3309" y="5371"/>
                    </a:cubicBezTo>
                    <a:cubicBezTo>
                      <a:pt x="5444" y="5958"/>
                      <a:pt x="7734" y="6518"/>
                      <a:pt x="10027" y="6518"/>
                    </a:cubicBezTo>
                    <a:cubicBezTo>
                      <a:pt x="10910" y="6518"/>
                      <a:pt x="11793" y="6435"/>
                      <a:pt x="12667" y="6239"/>
                    </a:cubicBezTo>
                    <a:cubicBezTo>
                      <a:pt x="15569" y="5588"/>
                      <a:pt x="18200" y="3635"/>
                      <a:pt x="19936" y="923"/>
                    </a:cubicBezTo>
                    <a:lnTo>
                      <a:pt x="19936" y="923"/>
                    </a:lnTo>
                    <a:cubicBezTo>
                      <a:pt x="18987" y="3092"/>
                      <a:pt x="17739" y="4856"/>
                      <a:pt x="16274" y="6103"/>
                    </a:cubicBezTo>
                    <a:cubicBezTo>
                      <a:pt x="14213" y="7893"/>
                      <a:pt x="11284" y="9060"/>
                      <a:pt x="7866" y="9385"/>
                    </a:cubicBezTo>
                    <a:cubicBezTo>
                      <a:pt x="6935" y="9483"/>
                      <a:pt x="5992" y="9525"/>
                      <a:pt x="5050" y="9525"/>
                    </a:cubicBezTo>
                    <a:cubicBezTo>
                      <a:pt x="3385" y="9525"/>
                      <a:pt x="1719" y="9396"/>
                      <a:pt x="109" y="9222"/>
                    </a:cubicBezTo>
                    <a:cubicBezTo>
                      <a:pt x="82" y="9331"/>
                      <a:pt x="27" y="9385"/>
                      <a:pt x="0" y="9494"/>
                    </a:cubicBezTo>
                    <a:cubicBezTo>
                      <a:pt x="1700" y="9653"/>
                      <a:pt x="3422" y="9789"/>
                      <a:pt x="5145" y="9789"/>
                    </a:cubicBezTo>
                    <a:cubicBezTo>
                      <a:pt x="6062" y="9789"/>
                      <a:pt x="6979" y="9751"/>
                      <a:pt x="7893" y="9656"/>
                    </a:cubicBezTo>
                    <a:cubicBezTo>
                      <a:pt x="11365" y="9304"/>
                      <a:pt x="14349" y="8137"/>
                      <a:pt x="16437" y="6320"/>
                    </a:cubicBezTo>
                    <a:cubicBezTo>
                      <a:pt x="17197" y="5669"/>
                      <a:pt x="17821" y="4910"/>
                      <a:pt x="18444" y="4069"/>
                    </a:cubicBezTo>
                    <a:cubicBezTo>
                      <a:pt x="19123" y="2984"/>
                      <a:pt x="19746" y="1845"/>
                      <a:pt x="20235" y="651"/>
                    </a:cubicBezTo>
                    <a:cubicBezTo>
                      <a:pt x="20235" y="434"/>
                      <a:pt x="20207" y="217"/>
                      <a:pt x="2015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9" name="Google Shape;1639;p71"/>
              <p:cNvSpPr/>
              <p:nvPr/>
            </p:nvSpPr>
            <p:spPr>
              <a:xfrm rot="8100000">
                <a:off x="7898214" y="2976915"/>
                <a:ext cx="549270" cy="339947"/>
              </a:xfrm>
              <a:custGeom>
                <a:rect b="b" l="l" r="r" t="t"/>
                <a:pathLst>
                  <a:path extrusionOk="0" h="13598" w="21971">
                    <a:moveTo>
                      <a:pt x="21971" y="0"/>
                    </a:moveTo>
                    <a:cubicBezTo>
                      <a:pt x="21455" y="1221"/>
                      <a:pt x="20832" y="2333"/>
                      <a:pt x="20126" y="3282"/>
                    </a:cubicBezTo>
                    <a:cubicBezTo>
                      <a:pt x="18390" y="6049"/>
                      <a:pt x="16193" y="8381"/>
                      <a:pt x="13644" y="10063"/>
                    </a:cubicBezTo>
                    <a:cubicBezTo>
                      <a:pt x="10490" y="12193"/>
                      <a:pt x="6790" y="13327"/>
                      <a:pt x="3199" y="13327"/>
                    </a:cubicBezTo>
                    <a:cubicBezTo>
                      <a:pt x="2126" y="13327"/>
                      <a:pt x="1063" y="13225"/>
                      <a:pt x="28" y="13019"/>
                    </a:cubicBezTo>
                    <a:cubicBezTo>
                      <a:pt x="28" y="13128"/>
                      <a:pt x="0" y="13236"/>
                      <a:pt x="0" y="13291"/>
                    </a:cubicBezTo>
                    <a:cubicBezTo>
                      <a:pt x="1059" y="13496"/>
                      <a:pt x="2143" y="13597"/>
                      <a:pt x="3233" y="13597"/>
                    </a:cubicBezTo>
                    <a:cubicBezTo>
                      <a:pt x="6892" y="13597"/>
                      <a:pt x="10637" y="12459"/>
                      <a:pt x="13834" y="10307"/>
                    </a:cubicBezTo>
                    <a:cubicBezTo>
                      <a:pt x="17251" y="8002"/>
                      <a:pt x="20099" y="4584"/>
                      <a:pt x="21971" y="488"/>
                    </a:cubicBezTo>
                    <a:lnTo>
                      <a:pt x="21971" y="244"/>
                    </a:lnTo>
                    <a:lnTo>
                      <a:pt x="2197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0" name="Google Shape;1640;p71"/>
              <p:cNvSpPr/>
              <p:nvPr/>
            </p:nvSpPr>
            <p:spPr>
              <a:xfrm rot="8100000">
                <a:off x="8133030" y="2806172"/>
                <a:ext cx="217698" cy="342872"/>
              </a:xfrm>
              <a:custGeom>
                <a:rect b="b" l="l" r="r" t="t"/>
                <a:pathLst>
                  <a:path extrusionOk="0" h="13715" w="8708">
                    <a:moveTo>
                      <a:pt x="7960" y="1"/>
                    </a:moveTo>
                    <a:cubicBezTo>
                      <a:pt x="7796" y="1"/>
                      <a:pt x="7630" y="12"/>
                      <a:pt x="7460" y="44"/>
                    </a:cubicBezTo>
                    <a:cubicBezTo>
                      <a:pt x="6565" y="152"/>
                      <a:pt x="5697" y="559"/>
                      <a:pt x="5263" y="1292"/>
                    </a:cubicBezTo>
                    <a:cubicBezTo>
                      <a:pt x="4802" y="2024"/>
                      <a:pt x="5019" y="3190"/>
                      <a:pt x="5833" y="3570"/>
                    </a:cubicBezTo>
                    <a:cubicBezTo>
                      <a:pt x="5046" y="3679"/>
                      <a:pt x="4259" y="3787"/>
                      <a:pt x="3554" y="4113"/>
                    </a:cubicBezTo>
                    <a:cubicBezTo>
                      <a:pt x="2849" y="4411"/>
                      <a:pt x="2171" y="4953"/>
                      <a:pt x="1900" y="5659"/>
                    </a:cubicBezTo>
                    <a:cubicBezTo>
                      <a:pt x="1601" y="6364"/>
                      <a:pt x="1764" y="7313"/>
                      <a:pt x="2361" y="7801"/>
                    </a:cubicBezTo>
                    <a:cubicBezTo>
                      <a:pt x="1276" y="8073"/>
                      <a:pt x="408" y="9022"/>
                      <a:pt x="191" y="10107"/>
                    </a:cubicBezTo>
                    <a:cubicBezTo>
                      <a:pt x="1" y="11192"/>
                      <a:pt x="462" y="12412"/>
                      <a:pt x="1384" y="13063"/>
                    </a:cubicBezTo>
                    <a:cubicBezTo>
                      <a:pt x="1927" y="13443"/>
                      <a:pt x="2551" y="13633"/>
                      <a:pt x="3229" y="13714"/>
                    </a:cubicBezTo>
                    <a:cubicBezTo>
                      <a:pt x="2686" y="12792"/>
                      <a:pt x="2442" y="11680"/>
                      <a:pt x="2632" y="10622"/>
                    </a:cubicBezTo>
                    <a:cubicBezTo>
                      <a:pt x="2876" y="9564"/>
                      <a:pt x="3636" y="8615"/>
                      <a:pt x="4639" y="8290"/>
                    </a:cubicBezTo>
                    <a:cubicBezTo>
                      <a:pt x="3961" y="7639"/>
                      <a:pt x="3798" y="6662"/>
                      <a:pt x="4097" y="5848"/>
                    </a:cubicBezTo>
                    <a:cubicBezTo>
                      <a:pt x="4395" y="5035"/>
                      <a:pt x="5127" y="4411"/>
                      <a:pt x="5941" y="4113"/>
                    </a:cubicBezTo>
                    <a:cubicBezTo>
                      <a:pt x="6438" y="3930"/>
                      <a:pt x="6956" y="3839"/>
                      <a:pt x="7488" y="3839"/>
                    </a:cubicBezTo>
                    <a:cubicBezTo>
                      <a:pt x="7826" y="3839"/>
                      <a:pt x="8170" y="3876"/>
                      <a:pt x="8518" y="3950"/>
                    </a:cubicBezTo>
                    <a:cubicBezTo>
                      <a:pt x="8111" y="3706"/>
                      <a:pt x="7650" y="3462"/>
                      <a:pt x="7324" y="3082"/>
                    </a:cubicBezTo>
                    <a:cubicBezTo>
                      <a:pt x="6972" y="2729"/>
                      <a:pt x="6782" y="2241"/>
                      <a:pt x="6890" y="1780"/>
                    </a:cubicBezTo>
                    <a:cubicBezTo>
                      <a:pt x="6972" y="1265"/>
                      <a:pt x="7433" y="885"/>
                      <a:pt x="7867" y="586"/>
                    </a:cubicBezTo>
                    <a:cubicBezTo>
                      <a:pt x="8138" y="369"/>
                      <a:pt x="8437" y="207"/>
                      <a:pt x="8708" y="44"/>
                    </a:cubicBezTo>
                    <a:cubicBezTo>
                      <a:pt x="8461" y="27"/>
                      <a:pt x="8213" y="1"/>
                      <a:pt x="7960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1" name="Google Shape;1641;p71"/>
              <p:cNvSpPr/>
              <p:nvPr/>
            </p:nvSpPr>
            <p:spPr>
              <a:xfrm rot="8100000">
                <a:off x="8558834" y="3263229"/>
                <a:ext cx="5450" cy="25"/>
              </a:xfrm>
              <a:custGeom>
                <a:rect b="b" l="l" r="r" t="t"/>
                <a:pathLst>
                  <a:path extrusionOk="0" h="1" w="218">
                    <a:moveTo>
                      <a:pt x="1" y="1"/>
                    </a:moveTo>
                    <a:lnTo>
                      <a:pt x="21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2" name="Google Shape;1642;p71"/>
              <p:cNvSpPr/>
              <p:nvPr/>
            </p:nvSpPr>
            <p:spPr>
              <a:xfrm rot="8100000">
                <a:off x="8528512" y="3134616"/>
                <a:ext cx="148524" cy="221773"/>
              </a:xfrm>
              <a:custGeom>
                <a:rect b="b" l="l" r="r" t="t"/>
                <a:pathLst>
                  <a:path extrusionOk="0" h="8871" w="5941">
                    <a:moveTo>
                      <a:pt x="4476" y="1"/>
                    </a:moveTo>
                    <a:cubicBezTo>
                      <a:pt x="4232" y="1"/>
                      <a:pt x="3960" y="55"/>
                      <a:pt x="3716" y="55"/>
                    </a:cubicBezTo>
                    <a:cubicBezTo>
                      <a:pt x="3065" y="82"/>
                      <a:pt x="2360" y="109"/>
                      <a:pt x="1872" y="516"/>
                    </a:cubicBezTo>
                    <a:cubicBezTo>
                      <a:pt x="1384" y="923"/>
                      <a:pt x="1275" y="1845"/>
                      <a:pt x="1818" y="2171"/>
                    </a:cubicBezTo>
                    <a:cubicBezTo>
                      <a:pt x="1638" y="2068"/>
                      <a:pt x="1423" y="2014"/>
                      <a:pt x="1205" y="2014"/>
                    </a:cubicBezTo>
                    <a:cubicBezTo>
                      <a:pt x="962" y="2014"/>
                      <a:pt x="716" y="2082"/>
                      <a:pt x="516" y="2225"/>
                    </a:cubicBezTo>
                    <a:cubicBezTo>
                      <a:pt x="163" y="2496"/>
                      <a:pt x="0" y="2984"/>
                      <a:pt x="109" y="3445"/>
                    </a:cubicBezTo>
                    <a:cubicBezTo>
                      <a:pt x="353" y="4205"/>
                      <a:pt x="1302" y="4530"/>
                      <a:pt x="2116" y="4666"/>
                    </a:cubicBezTo>
                    <a:cubicBezTo>
                      <a:pt x="2088" y="4663"/>
                      <a:pt x="2061" y="4662"/>
                      <a:pt x="2033" y="4662"/>
                    </a:cubicBezTo>
                    <a:cubicBezTo>
                      <a:pt x="1525" y="4662"/>
                      <a:pt x="1081" y="5128"/>
                      <a:pt x="1004" y="5642"/>
                    </a:cubicBezTo>
                    <a:cubicBezTo>
                      <a:pt x="923" y="6185"/>
                      <a:pt x="1194" y="6727"/>
                      <a:pt x="1601" y="7107"/>
                    </a:cubicBezTo>
                    <a:cubicBezTo>
                      <a:pt x="2035" y="7460"/>
                      <a:pt x="2523" y="7704"/>
                      <a:pt x="3038" y="7921"/>
                    </a:cubicBezTo>
                    <a:cubicBezTo>
                      <a:pt x="3988" y="8273"/>
                      <a:pt x="4964" y="8599"/>
                      <a:pt x="5940" y="8870"/>
                    </a:cubicBezTo>
                    <a:cubicBezTo>
                      <a:pt x="5425" y="8355"/>
                      <a:pt x="4937" y="7812"/>
                      <a:pt x="4449" y="7243"/>
                    </a:cubicBezTo>
                    <a:cubicBezTo>
                      <a:pt x="4150" y="6863"/>
                      <a:pt x="3879" y="6456"/>
                      <a:pt x="3879" y="5968"/>
                    </a:cubicBezTo>
                    <a:cubicBezTo>
                      <a:pt x="3879" y="5561"/>
                      <a:pt x="4177" y="5154"/>
                      <a:pt x="4557" y="5100"/>
                    </a:cubicBezTo>
                    <a:cubicBezTo>
                      <a:pt x="3988" y="5019"/>
                      <a:pt x="3499" y="4449"/>
                      <a:pt x="3581" y="3906"/>
                    </a:cubicBezTo>
                    <a:cubicBezTo>
                      <a:pt x="3627" y="3345"/>
                      <a:pt x="4200" y="2924"/>
                      <a:pt x="4774" y="2924"/>
                    </a:cubicBezTo>
                    <a:cubicBezTo>
                      <a:pt x="4865" y="2924"/>
                      <a:pt x="4956" y="2935"/>
                      <a:pt x="5045" y="2957"/>
                    </a:cubicBezTo>
                    <a:cubicBezTo>
                      <a:pt x="4530" y="2577"/>
                      <a:pt x="4313" y="1981"/>
                      <a:pt x="4286" y="1357"/>
                    </a:cubicBezTo>
                    <a:cubicBezTo>
                      <a:pt x="4232" y="896"/>
                      <a:pt x="4340" y="407"/>
                      <a:pt x="4476" y="1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3" name="Google Shape;1643;p71"/>
              <p:cNvSpPr/>
              <p:nvPr/>
            </p:nvSpPr>
            <p:spPr>
              <a:xfrm rot="8100000">
                <a:off x="8018302" y="2960242"/>
                <a:ext cx="172923" cy="101924"/>
              </a:xfrm>
              <a:custGeom>
                <a:rect b="b" l="l" r="r" t="t"/>
                <a:pathLst>
                  <a:path extrusionOk="0" h="4077" w="6917">
                    <a:moveTo>
                      <a:pt x="5235" y="0"/>
                    </a:moveTo>
                    <a:cubicBezTo>
                      <a:pt x="3770" y="0"/>
                      <a:pt x="2306" y="380"/>
                      <a:pt x="1112" y="1221"/>
                    </a:cubicBezTo>
                    <a:cubicBezTo>
                      <a:pt x="543" y="1600"/>
                      <a:pt x="0" y="2116"/>
                      <a:pt x="0" y="2875"/>
                    </a:cubicBezTo>
                    <a:cubicBezTo>
                      <a:pt x="0" y="3391"/>
                      <a:pt x="136" y="3716"/>
                      <a:pt x="651" y="3879"/>
                    </a:cubicBezTo>
                    <a:cubicBezTo>
                      <a:pt x="1056" y="4017"/>
                      <a:pt x="1489" y="4077"/>
                      <a:pt x="1928" y="4077"/>
                    </a:cubicBezTo>
                    <a:cubicBezTo>
                      <a:pt x="2785" y="4077"/>
                      <a:pt x="3668" y="3849"/>
                      <a:pt x="4421" y="3526"/>
                    </a:cubicBezTo>
                    <a:cubicBezTo>
                      <a:pt x="5045" y="3255"/>
                      <a:pt x="5669" y="2794"/>
                      <a:pt x="6184" y="2224"/>
                    </a:cubicBezTo>
                    <a:cubicBezTo>
                      <a:pt x="6591" y="1763"/>
                      <a:pt x="6917" y="1058"/>
                      <a:pt x="6618" y="543"/>
                    </a:cubicBezTo>
                    <a:cubicBezTo>
                      <a:pt x="6347" y="81"/>
                      <a:pt x="5778" y="0"/>
                      <a:pt x="5235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4" name="Google Shape;1644;p71"/>
              <p:cNvSpPr/>
              <p:nvPr/>
            </p:nvSpPr>
            <p:spPr>
              <a:xfrm rot="8100000">
                <a:off x="8330167" y="3425483"/>
                <a:ext cx="221098" cy="93624"/>
              </a:xfrm>
              <a:custGeom>
                <a:rect b="b" l="l" r="r" t="t"/>
                <a:pathLst>
                  <a:path extrusionOk="0" fill="none" h="3745" w="8844">
                    <a:moveTo>
                      <a:pt x="1" y="1"/>
                    </a:moveTo>
                    <a:cubicBezTo>
                      <a:pt x="3283" y="55"/>
                      <a:pt x="6538" y="1439"/>
                      <a:pt x="8843" y="3744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5" name="Google Shape;1645;p71"/>
              <p:cNvSpPr/>
              <p:nvPr/>
            </p:nvSpPr>
            <p:spPr>
              <a:xfrm rot="8100000">
                <a:off x="8253903" y="3502559"/>
                <a:ext cx="18325" cy="33925"/>
              </a:xfrm>
              <a:custGeom>
                <a:rect b="b" l="l" r="r" t="t"/>
                <a:pathLst>
                  <a:path extrusionOk="0" fill="none" h="1357" w="733">
                    <a:moveTo>
                      <a:pt x="0" y="0"/>
                    </a:moveTo>
                    <a:cubicBezTo>
                      <a:pt x="245" y="434"/>
                      <a:pt x="516" y="895"/>
                      <a:pt x="733" y="1356"/>
                    </a:cubicBezTo>
                  </a:path>
                </a:pathLst>
              </a:custGeom>
              <a:noFill/>
              <a:ln cap="rnd" cmpd="sng" w="8125">
                <a:solidFill>
                  <a:srgbClr val="21300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71"/>
              <p:cNvSpPr/>
              <p:nvPr/>
            </p:nvSpPr>
            <p:spPr>
              <a:xfrm rot="8100000">
                <a:off x="7994112" y="3214215"/>
                <a:ext cx="68499" cy="87499"/>
              </a:xfrm>
              <a:custGeom>
                <a:rect b="b" l="l" r="r" t="t"/>
                <a:pathLst>
                  <a:path extrusionOk="0" fill="none" h="3500" w="2740">
                    <a:moveTo>
                      <a:pt x="0" y="3499"/>
                    </a:moveTo>
                    <a:cubicBezTo>
                      <a:pt x="1221" y="2659"/>
                      <a:pt x="2197" y="1411"/>
                      <a:pt x="2740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71"/>
              <p:cNvSpPr/>
              <p:nvPr/>
            </p:nvSpPr>
            <p:spPr>
              <a:xfrm rot="8100000">
                <a:off x="8117499" y="3578447"/>
                <a:ext cx="928991" cy="889216"/>
              </a:xfrm>
              <a:custGeom>
                <a:rect b="b" l="l" r="r" t="t"/>
                <a:pathLst>
                  <a:path extrusionOk="0" h="35569" w="37160">
                    <a:moveTo>
                      <a:pt x="27212" y="0"/>
                    </a:moveTo>
                    <a:cubicBezTo>
                      <a:pt x="26438" y="0"/>
                      <a:pt x="25709" y="469"/>
                      <a:pt x="25307" y="1148"/>
                    </a:cubicBezTo>
                    <a:cubicBezTo>
                      <a:pt x="23734" y="3915"/>
                      <a:pt x="19611" y="10967"/>
                      <a:pt x="16139" y="15334"/>
                    </a:cubicBezTo>
                    <a:cubicBezTo>
                      <a:pt x="10443" y="22549"/>
                      <a:pt x="0" y="33534"/>
                      <a:pt x="0" y="33534"/>
                    </a:cubicBezTo>
                    <a:lnTo>
                      <a:pt x="5235" y="35568"/>
                    </a:lnTo>
                    <a:cubicBezTo>
                      <a:pt x="5235" y="35568"/>
                      <a:pt x="13151" y="32719"/>
                      <a:pt x="13810" y="32719"/>
                    </a:cubicBezTo>
                    <a:cubicBezTo>
                      <a:pt x="13819" y="32719"/>
                      <a:pt x="13827" y="32719"/>
                      <a:pt x="13833" y="32720"/>
                    </a:cubicBezTo>
                    <a:cubicBezTo>
                      <a:pt x="13835" y="32721"/>
                      <a:pt x="13838" y="32721"/>
                      <a:pt x="13840" y="32721"/>
                    </a:cubicBezTo>
                    <a:cubicBezTo>
                      <a:pt x="14461" y="32721"/>
                      <a:pt x="24981" y="22739"/>
                      <a:pt x="24981" y="22739"/>
                    </a:cubicBezTo>
                    <a:lnTo>
                      <a:pt x="37160" y="2640"/>
                    </a:lnTo>
                    <a:cubicBezTo>
                      <a:pt x="32413" y="606"/>
                      <a:pt x="29131" y="118"/>
                      <a:pt x="27395" y="9"/>
                    </a:cubicBezTo>
                    <a:cubicBezTo>
                      <a:pt x="27334" y="3"/>
                      <a:pt x="27273" y="0"/>
                      <a:pt x="272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71"/>
              <p:cNvSpPr/>
              <p:nvPr/>
            </p:nvSpPr>
            <p:spPr>
              <a:xfrm rot="8100000">
                <a:off x="7378995" y="3339811"/>
                <a:ext cx="1410436" cy="1421961"/>
              </a:xfrm>
              <a:custGeom>
                <a:rect b="b" l="l" r="r" t="t"/>
                <a:pathLst>
                  <a:path extrusionOk="0" h="56879" w="56418">
                    <a:moveTo>
                      <a:pt x="31952" y="0"/>
                    </a:moveTo>
                    <a:cubicBezTo>
                      <a:pt x="31952" y="0"/>
                      <a:pt x="22052" y="12233"/>
                      <a:pt x="16139" y="18254"/>
                    </a:cubicBezTo>
                    <a:cubicBezTo>
                      <a:pt x="9439" y="25035"/>
                      <a:pt x="3282" y="30324"/>
                      <a:pt x="0" y="32928"/>
                    </a:cubicBezTo>
                    <a:cubicBezTo>
                      <a:pt x="8625" y="40442"/>
                      <a:pt x="17386" y="51644"/>
                      <a:pt x="21455" y="56879"/>
                    </a:cubicBezTo>
                    <a:cubicBezTo>
                      <a:pt x="24764" y="54492"/>
                      <a:pt x="34339" y="47331"/>
                      <a:pt x="40442" y="42178"/>
                    </a:cubicBezTo>
                    <a:cubicBezTo>
                      <a:pt x="47331" y="36346"/>
                      <a:pt x="52512" y="31599"/>
                      <a:pt x="55143" y="29158"/>
                    </a:cubicBezTo>
                    <a:cubicBezTo>
                      <a:pt x="56228" y="28155"/>
                      <a:pt x="56418" y="26446"/>
                      <a:pt x="55523" y="25279"/>
                    </a:cubicBezTo>
                    <a:cubicBezTo>
                      <a:pt x="48715" y="15949"/>
                      <a:pt x="40849" y="7540"/>
                      <a:pt x="3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71"/>
              <p:cNvSpPr/>
              <p:nvPr/>
            </p:nvSpPr>
            <p:spPr>
              <a:xfrm rot="8100000">
                <a:off x="7834326" y="3786197"/>
                <a:ext cx="459771" cy="433571"/>
              </a:xfrm>
              <a:custGeom>
                <a:rect b="b" l="l" r="r" t="t"/>
                <a:pathLst>
                  <a:path extrusionOk="0" h="17343" w="18391">
                    <a:moveTo>
                      <a:pt x="9709" y="1"/>
                    </a:moveTo>
                    <a:cubicBezTo>
                      <a:pt x="9493" y="1"/>
                      <a:pt x="9277" y="14"/>
                      <a:pt x="9060" y="40"/>
                    </a:cubicBezTo>
                    <a:cubicBezTo>
                      <a:pt x="6456" y="339"/>
                      <a:pt x="4150" y="2129"/>
                      <a:pt x="2550" y="4082"/>
                    </a:cubicBezTo>
                    <a:cubicBezTo>
                      <a:pt x="895" y="6116"/>
                      <a:pt x="0" y="8883"/>
                      <a:pt x="814" y="11405"/>
                    </a:cubicBezTo>
                    <a:cubicBezTo>
                      <a:pt x="1709" y="14117"/>
                      <a:pt x="4204" y="16125"/>
                      <a:pt x="6890" y="16938"/>
                    </a:cubicBezTo>
                    <a:cubicBezTo>
                      <a:pt x="7777" y="17200"/>
                      <a:pt x="8709" y="17343"/>
                      <a:pt x="9642" y="17343"/>
                    </a:cubicBezTo>
                    <a:cubicBezTo>
                      <a:pt x="9964" y="17343"/>
                      <a:pt x="10286" y="17326"/>
                      <a:pt x="10606" y="17291"/>
                    </a:cubicBezTo>
                    <a:cubicBezTo>
                      <a:pt x="13399" y="16938"/>
                      <a:pt x="16030" y="15121"/>
                      <a:pt x="17197" y="12544"/>
                    </a:cubicBezTo>
                    <a:cubicBezTo>
                      <a:pt x="18390" y="9859"/>
                      <a:pt x="17712" y="6441"/>
                      <a:pt x="16139" y="4055"/>
                    </a:cubicBezTo>
                    <a:cubicBezTo>
                      <a:pt x="14760" y="1923"/>
                      <a:pt x="12338" y="1"/>
                      <a:pt x="9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71"/>
              <p:cNvSpPr/>
              <p:nvPr/>
            </p:nvSpPr>
            <p:spPr>
              <a:xfrm rot="8100000">
                <a:off x="7952041" y="3919048"/>
                <a:ext cx="103074" cy="173173"/>
              </a:xfrm>
              <a:custGeom>
                <a:rect b="b" l="l" r="r" t="t"/>
                <a:pathLst>
                  <a:path extrusionOk="0" h="6927" w="4123">
                    <a:moveTo>
                      <a:pt x="3716" y="0"/>
                    </a:moveTo>
                    <a:cubicBezTo>
                      <a:pt x="3580" y="0"/>
                      <a:pt x="3445" y="27"/>
                      <a:pt x="3228" y="136"/>
                    </a:cubicBezTo>
                    <a:cubicBezTo>
                      <a:pt x="2089" y="570"/>
                      <a:pt x="1248" y="1546"/>
                      <a:pt x="732" y="2631"/>
                    </a:cubicBezTo>
                    <a:cubicBezTo>
                      <a:pt x="136" y="3960"/>
                      <a:pt x="0" y="5452"/>
                      <a:pt x="54" y="6917"/>
                    </a:cubicBezTo>
                    <a:cubicBezTo>
                      <a:pt x="133" y="6923"/>
                      <a:pt x="211" y="6926"/>
                      <a:pt x="290" y="6926"/>
                    </a:cubicBezTo>
                    <a:cubicBezTo>
                      <a:pt x="1244" y="6926"/>
                      <a:pt x="2194" y="6477"/>
                      <a:pt x="2821" y="5751"/>
                    </a:cubicBezTo>
                    <a:cubicBezTo>
                      <a:pt x="3499" y="4964"/>
                      <a:pt x="3852" y="3987"/>
                      <a:pt x="4041" y="2984"/>
                    </a:cubicBezTo>
                    <a:cubicBezTo>
                      <a:pt x="4123" y="2306"/>
                      <a:pt x="4123" y="1628"/>
                      <a:pt x="4123" y="950"/>
                    </a:cubicBezTo>
                    <a:lnTo>
                      <a:pt x="4123" y="678"/>
                    </a:lnTo>
                    <a:cubicBezTo>
                      <a:pt x="4069" y="733"/>
                      <a:pt x="3987" y="814"/>
                      <a:pt x="3933" y="895"/>
                    </a:cubicBezTo>
                    <a:cubicBezTo>
                      <a:pt x="3689" y="1139"/>
                      <a:pt x="3499" y="1384"/>
                      <a:pt x="3282" y="1655"/>
                    </a:cubicBezTo>
                    <a:cubicBezTo>
                      <a:pt x="2902" y="2224"/>
                      <a:pt x="2712" y="2875"/>
                      <a:pt x="2468" y="3526"/>
                    </a:cubicBezTo>
                    <a:cubicBezTo>
                      <a:pt x="2224" y="4177"/>
                      <a:pt x="1926" y="4801"/>
                      <a:pt x="1410" y="5208"/>
                    </a:cubicBezTo>
                    <a:cubicBezTo>
                      <a:pt x="2034" y="4096"/>
                      <a:pt x="2061" y="2767"/>
                      <a:pt x="2577" y="1628"/>
                    </a:cubicBezTo>
                    <a:cubicBezTo>
                      <a:pt x="2848" y="1004"/>
                      <a:pt x="3255" y="461"/>
                      <a:pt x="37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71"/>
              <p:cNvSpPr/>
              <p:nvPr/>
            </p:nvSpPr>
            <p:spPr>
              <a:xfrm rot="8100000">
                <a:off x="8035166" y="3923809"/>
                <a:ext cx="132249" cy="64674"/>
              </a:xfrm>
              <a:custGeom>
                <a:rect b="b" l="l" r="r" t="t"/>
                <a:pathLst>
                  <a:path extrusionOk="0" h="2587" w="5290">
                    <a:moveTo>
                      <a:pt x="3483" y="1"/>
                    </a:moveTo>
                    <a:cubicBezTo>
                      <a:pt x="3188" y="1"/>
                      <a:pt x="2891" y="40"/>
                      <a:pt x="2604" y="117"/>
                    </a:cubicBezTo>
                    <a:cubicBezTo>
                      <a:pt x="1628" y="333"/>
                      <a:pt x="733" y="930"/>
                      <a:pt x="0" y="1608"/>
                    </a:cubicBezTo>
                    <a:cubicBezTo>
                      <a:pt x="380" y="2205"/>
                      <a:pt x="1085" y="2558"/>
                      <a:pt x="1791" y="2585"/>
                    </a:cubicBezTo>
                    <a:cubicBezTo>
                      <a:pt x="1826" y="2586"/>
                      <a:pt x="1862" y="2587"/>
                      <a:pt x="1898" y="2587"/>
                    </a:cubicBezTo>
                    <a:cubicBezTo>
                      <a:pt x="2570" y="2587"/>
                      <a:pt x="3258" y="2351"/>
                      <a:pt x="3825" y="2042"/>
                    </a:cubicBezTo>
                    <a:cubicBezTo>
                      <a:pt x="4232" y="1798"/>
                      <a:pt x="4611" y="1527"/>
                      <a:pt x="4991" y="1229"/>
                    </a:cubicBezTo>
                    <a:cubicBezTo>
                      <a:pt x="5045" y="1201"/>
                      <a:pt x="5073" y="1120"/>
                      <a:pt x="5127" y="1093"/>
                    </a:cubicBezTo>
                    <a:lnTo>
                      <a:pt x="4910" y="1093"/>
                    </a:lnTo>
                    <a:cubicBezTo>
                      <a:pt x="4666" y="1066"/>
                      <a:pt x="4449" y="1066"/>
                      <a:pt x="4232" y="1066"/>
                    </a:cubicBezTo>
                    <a:cubicBezTo>
                      <a:pt x="3771" y="1093"/>
                      <a:pt x="3309" y="1256"/>
                      <a:pt x="2875" y="1418"/>
                    </a:cubicBezTo>
                    <a:cubicBezTo>
                      <a:pt x="2532" y="1526"/>
                      <a:pt x="2155" y="1633"/>
                      <a:pt x="1785" y="1633"/>
                    </a:cubicBezTo>
                    <a:cubicBezTo>
                      <a:pt x="1687" y="1633"/>
                      <a:pt x="1589" y="1625"/>
                      <a:pt x="1492" y="1608"/>
                    </a:cubicBezTo>
                    <a:cubicBezTo>
                      <a:pt x="2333" y="1473"/>
                      <a:pt x="3092" y="876"/>
                      <a:pt x="3933" y="686"/>
                    </a:cubicBezTo>
                    <a:cubicBezTo>
                      <a:pt x="4199" y="603"/>
                      <a:pt x="4485" y="571"/>
                      <a:pt x="4767" y="571"/>
                    </a:cubicBezTo>
                    <a:cubicBezTo>
                      <a:pt x="4945" y="571"/>
                      <a:pt x="5121" y="584"/>
                      <a:pt x="5290" y="605"/>
                    </a:cubicBezTo>
                    <a:cubicBezTo>
                      <a:pt x="5262" y="550"/>
                      <a:pt x="5154" y="469"/>
                      <a:pt x="5018" y="415"/>
                    </a:cubicBezTo>
                    <a:cubicBezTo>
                      <a:pt x="4562" y="134"/>
                      <a:pt x="4025" y="1"/>
                      <a:pt x="34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71"/>
              <p:cNvSpPr/>
              <p:nvPr/>
            </p:nvSpPr>
            <p:spPr>
              <a:xfrm rot="8100000">
                <a:off x="8488690" y="4432628"/>
                <a:ext cx="238723" cy="124799"/>
              </a:xfrm>
              <a:custGeom>
                <a:rect b="b" l="l" r="r" t="t"/>
                <a:pathLst>
                  <a:path extrusionOk="0" fill="none" h="4992" w="9549">
                    <a:moveTo>
                      <a:pt x="9548" y="1981"/>
                    </a:moveTo>
                    <a:cubicBezTo>
                      <a:pt x="7324" y="2984"/>
                      <a:pt x="5127" y="3961"/>
                      <a:pt x="2876" y="4991"/>
                    </a:cubicBezTo>
                    <a:cubicBezTo>
                      <a:pt x="2008" y="3120"/>
                      <a:pt x="869" y="1872"/>
                      <a:pt x="1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3" name="Google Shape;1653;p71"/>
              <p:cNvSpPr/>
              <p:nvPr/>
            </p:nvSpPr>
            <p:spPr>
              <a:xfrm rot="8100000">
                <a:off x="8286910" y="3666166"/>
                <a:ext cx="596744" cy="634019"/>
              </a:xfrm>
              <a:custGeom>
                <a:rect b="b" l="l" r="r" t="t"/>
                <a:pathLst>
                  <a:path extrusionOk="0" fill="none" h="25361" w="23870">
                    <a:moveTo>
                      <a:pt x="23870" y="0"/>
                    </a:moveTo>
                    <a:cubicBezTo>
                      <a:pt x="17089" y="9222"/>
                      <a:pt x="8898" y="18119"/>
                      <a:pt x="1" y="2536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4" name="Google Shape;1654;p71"/>
              <p:cNvSpPr/>
              <p:nvPr/>
            </p:nvSpPr>
            <p:spPr>
              <a:xfrm rot="8100000">
                <a:off x="8528148" y="3440321"/>
                <a:ext cx="108524" cy="80724"/>
              </a:xfrm>
              <a:custGeom>
                <a:rect b="b" l="l" r="r" t="t"/>
                <a:pathLst>
                  <a:path extrusionOk="0" fill="none" h="3229" w="4341">
                    <a:moveTo>
                      <a:pt x="4341" y="3229"/>
                    </a:moveTo>
                    <a:lnTo>
                      <a:pt x="4341" y="1"/>
                    </a:lnTo>
                    <a:cubicBezTo>
                      <a:pt x="2876" y="516"/>
                      <a:pt x="1466" y="1031"/>
                      <a:pt x="1" y="1547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5" name="Google Shape;1655;p71"/>
              <p:cNvSpPr/>
              <p:nvPr/>
            </p:nvSpPr>
            <p:spPr>
              <a:xfrm rot="8100000">
                <a:off x="8231604" y="3881871"/>
                <a:ext cx="406221" cy="406871"/>
              </a:xfrm>
              <a:custGeom>
                <a:rect b="b" l="l" r="r" t="t"/>
                <a:pathLst>
                  <a:path extrusionOk="0" fill="none" h="16275" w="16249">
                    <a:moveTo>
                      <a:pt x="1" y="16274"/>
                    </a:moveTo>
                    <a:cubicBezTo>
                      <a:pt x="5887" y="11392"/>
                      <a:pt x="11366" y="5940"/>
                      <a:pt x="16248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6" name="Google Shape;1656;p71"/>
              <p:cNvSpPr/>
              <p:nvPr/>
            </p:nvSpPr>
            <p:spPr>
              <a:xfrm rot="8100000">
                <a:off x="8422330" y="4416459"/>
                <a:ext cx="30550" cy="33925"/>
              </a:xfrm>
              <a:custGeom>
                <a:rect b="b" l="l" r="r" t="t"/>
                <a:pathLst>
                  <a:path extrusionOk="0" fill="none" h="1357" w="1222">
                    <a:moveTo>
                      <a:pt x="1" y="1357"/>
                    </a:moveTo>
                    <a:cubicBezTo>
                      <a:pt x="408" y="896"/>
                      <a:pt x="815" y="435"/>
                      <a:pt x="1221" y="1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7" name="Google Shape;1657;p71"/>
              <p:cNvSpPr/>
              <p:nvPr/>
            </p:nvSpPr>
            <p:spPr>
              <a:xfrm rot="8100000">
                <a:off x="7989335" y="4497572"/>
                <a:ext cx="179698" cy="190548"/>
              </a:xfrm>
              <a:custGeom>
                <a:rect b="b" l="l" r="r" t="t"/>
                <a:pathLst>
                  <a:path extrusionOk="0" fill="none" h="7622" w="7188">
                    <a:moveTo>
                      <a:pt x="7188" y="7622"/>
                    </a:moveTo>
                    <a:cubicBezTo>
                      <a:pt x="5235" y="4747"/>
                      <a:pt x="2794" y="2143"/>
                      <a:pt x="0" y="0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8" name="Google Shape;1658;p71"/>
              <p:cNvSpPr/>
              <p:nvPr/>
            </p:nvSpPr>
            <p:spPr>
              <a:xfrm rot="8100000">
                <a:off x="8020761" y="4042722"/>
                <a:ext cx="287522" cy="105799"/>
              </a:xfrm>
              <a:custGeom>
                <a:rect b="b" l="l" r="r" t="t"/>
                <a:pathLst>
                  <a:path extrusionOk="0" fill="none" h="4232" w="11501">
                    <a:moveTo>
                      <a:pt x="0" y="4231"/>
                    </a:moveTo>
                    <a:cubicBezTo>
                      <a:pt x="922" y="2034"/>
                      <a:pt x="3092" y="488"/>
                      <a:pt x="5398" y="244"/>
                    </a:cubicBezTo>
                    <a:cubicBezTo>
                      <a:pt x="7730" y="0"/>
                      <a:pt x="10144" y="1139"/>
                      <a:pt x="11501" y="3065"/>
                    </a:cubicBezTo>
                  </a:path>
                </a:pathLst>
              </a:custGeom>
              <a:noFill/>
              <a:ln cap="rnd" cmpd="sng" w="81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71"/>
              <p:cNvSpPr/>
              <p:nvPr/>
            </p:nvSpPr>
            <p:spPr>
              <a:xfrm rot="8100000">
                <a:off x="7592641" y="3574412"/>
                <a:ext cx="353297" cy="289322"/>
              </a:xfrm>
              <a:custGeom>
                <a:rect b="b" l="l" r="r" t="t"/>
                <a:pathLst>
                  <a:path extrusionOk="0" h="11573" w="14132">
                    <a:moveTo>
                      <a:pt x="11532" y="0"/>
                    </a:moveTo>
                    <a:cubicBezTo>
                      <a:pt x="10876" y="0"/>
                      <a:pt x="10210" y="190"/>
                      <a:pt x="9629" y="448"/>
                    </a:cubicBezTo>
                    <a:cubicBezTo>
                      <a:pt x="6781" y="1560"/>
                      <a:pt x="4476" y="3649"/>
                      <a:pt x="2252" y="5737"/>
                    </a:cubicBezTo>
                    <a:cubicBezTo>
                      <a:pt x="1194" y="6686"/>
                      <a:pt x="28" y="7799"/>
                      <a:pt x="0" y="9317"/>
                    </a:cubicBezTo>
                    <a:cubicBezTo>
                      <a:pt x="0" y="10402"/>
                      <a:pt x="624" y="11189"/>
                      <a:pt x="1628" y="11460"/>
                    </a:cubicBezTo>
                    <a:cubicBezTo>
                      <a:pt x="1930" y="11537"/>
                      <a:pt x="2233" y="11573"/>
                      <a:pt x="2537" y="11573"/>
                    </a:cubicBezTo>
                    <a:cubicBezTo>
                      <a:pt x="4909" y="11573"/>
                      <a:pt x="7292" y="9416"/>
                      <a:pt x="8951" y="8070"/>
                    </a:cubicBezTo>
                    <a:cubicBezTo>
                      <a:pt x="10335" y="6958"/>
                      <a:pt x="11664" y="5656"/>
                      <a:pt x="12830" y="4245"/>
                    </a:cubicBezTo>
                    <a:cubicBezTo>
                      <a:pt x="13454" y="3459"/>
                      <a:pt x="14132" y="2482"/>
                      <a:pt x="13861" y="1479"/>
                    </a:cubicBezTo>
                    <a:cubicBezTo>
                      <a:pt x="13671" y="665"/>
                      <a:pt x="12857" y="177"/>
                      <a:pt x="12043" y="41"/>
                    </a:cubicBezTo>
                    <a:cubicBezTo>
                      <a:pt x="11875" y="13"/>
                      <a:pt x="11704" y="0"/>
                      <a:pt x="11532" y="0"/>
                    </a:cubicBezTo>
                    <a:close/>
                  </a:path>
                </a:pathLst>
              </a:custGeom>
              <a:solidFill>
                <a:srgbClr val="FBF7E4">
                  <a:alpha val="227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60" name="Google Shape;1660;p71"/>
            <p:cNvSpPr/>
            <p:nvPr/>
          </p:nvSpPr>
          <p:spPr>
            <a:xfrm flipH="1">
              <a:off x="7859425" y="2053122"/>
              <a:ext cx="217277" cy="219344"/>
            </a:xfrm>
            <a:custGeom>
              <a:rect b="b" l="l" r="r" t="t"/>
              <a:pathLst>
                <a:path extrusionOk="0" fill="none" h="8809" w="8726">
                  <a:moveTo>
                    <a:pt x="1561" y="8809"/>
                  </a:moveTo>
                  <a:cubicBezTo>
                    <a:pt x="1004" y="7917"/>
                    <a:pt x="474" y="6969"/>
                    <a:pt x="251" y="5966"/>
                  </a:cubicBezTo>
                  <a:cubicBezTo>
                    <a:pt x="0" y="4962"/>
                    <a:pt x="56" y="3791"/>
                    <a:pt x="558" y="2899"/>
                  </a:cubicBezTo>
                  <a:cubicBezTo>
                    <a:pt x="1060" y="1980"/>
                    <a:pt x="2091" y="1283"/>
                    <a:pt x="3122" y="1366"/>
                  </a:cubicBezTo>
                  <a:cubicBezTo>
                    <a:pt x="4182" y="1422"/>
                    <a:pt x="5157" y="2370"/>
                    <a:pt x="5102" y="3401"/>
                  </a:cubicBezTo>
                  <a:cubicBezTo>
                    <a:pt x="5102" y="3875"/>
                    <a:pt x="4906" y="4321"/>
                    <a:pt x="4544" y="4600"/>
                  </a:cubicBezTo>
                  <a:cubicBezTo>
                    <a:pt x="4210" y="4879"/>
                    <a:pt x="3680" y="4990"/>
                    <a:pt x="3290" y="4767"/>
                  </a:cubicBezTo>
                  <a:cubicBezTo>
                    <a:pt x="2872" y="4600"/>
                    <a:pt x="2593" y="4154"/>
                    <a:pt x="2537" y="3652"/>
                  </a:cubicBezTo>
                  <a:cubicBezTo>
                    <a:pt x="2453" y="3206"/>
                    <a:pt x="2593" y="2732"/>
                    <a:pt x="2816" y="2314"/>
                  </a:cubicBezTo>
                  <a:cubicBezTo>
                    <a:pt x="3345" y="1255"/>
                    <a:pt x="4349" y="502"/>
                    <a:pt x="5464" y="251"/>
                  </a:cubicBezTo>
                  <a:cubicBezTo>
                    <a:pt x="6579" y="0"/>
                    <a:pt x="7833" y="307"/>
                    <a:pt x="8725" y="1060"/>
                  </a:cubicBezTo>
                </a:path>
              </a:pathLst>
            </a:custGeom>
            <a:solidFill>
              <a:schemeClr val="dk1"/>
            </a:solidFill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61" name="Google Shape;1661;p71"/>
            <p:cNvGrpSpPr/>
            <p:nvPr/>
          </p:nvGrpSpPr>
          <p:grpSpPr>
            <a:xfrm rot="876443">
              <a:off x="6241146" y="2092011"/>
              <a:ext cx="335287" cy="209314"/>
              <a:chOff x="5041635" y="3575776"/>
              <a:chExt cx="335278" cy="209309"/>
            </a:xfrm>
          </p:grpSpPr>
          <p:sp>
            <p:nvSpPr>
              <p:cNvPr id="1662" name="Google Shape;1662;p71"/>
              <p:cNvSpPr/>
              <p:nvPr/>
            </p:nvSpPr>
            <p:spPr>
              <a:xfrm>
                <a:off x="5042332" y="3575776"/>
                <a:ext cx="334581" cy="209309"/>
              </a:xfrm>
              <a:custGeom>
                <a:rect b="b" l="l" r="r" t="t"/>
                <a:pathLst>
                  <a:path extrusionOk="0" h="8406" w="13437">
                    <a:moveTo>
                      <a:pt x="8588" y="0"/>
                    </a:moveTo>
                    <a:cubicBezTo>
                      <a:pt x="7379" y="0"/>
                      <a:pt x="6172" y="307"/>
                      <a:pt x="5102" y="852"/>
                    </a:cubicBezTo>
                    <a:cubicBezTo>
                      <a:pt x="2844" y="2023"/>
                      <a:pt x="1283" y="4281"/>
                      <a:pt x="1" y="6511"/>
                    </a:cubicBezTo>
                    <a:cubicBezTo>
                      <a:pt x="145" y="6475"/>
                      <a:pt x="290" y="6458"/>
                      <a:pt x="435" y="6458"/>
                    </a:cubicBezTo>
                    <a:cubicBezTo>
                      <a:pt x="964" y="6458"/>
                      <a:pt x="1487" y="6679"/>
                      <a:pt x="1924" y="6985"/>
                    </a:cubicBezTo>
                    <a:cubicBezTo>
                      <a:pt x="2482" y="7347"/>
                      <a:pt x="3011" y="7821"/>
                      <a:pt x="3597" y="8128"/>
                    </a:cubicBezTo>
                    <a:cubicBezTo>
                      <a:pt x="3949" y="8296"/>
                      <a:pt x="4334" y="8406"/>
                      <a:pt x="4703" y="8406"/>
                    </a:cubicBezTo>
                    <a:cubicBezTo>
                      <a:pt x="5005" y="8406"/>
                      <a:pt x="5297" y="8332"/>
                      <a:pt x="5548" y="8156"/>
                    </a:cubicBezTo>
                    <a:cubicBezTo>
                      <a:pt x="6384" y="7598"/>
                      <a:pt x="6496" y="6204"/>
                      <a:pt x="7471" y="5954"/>
                    </a:cubicBezTo>
                    <a:cubicBezTo>
                      <a:pt x="7558" y="5933"/>
                      <a:pt x="7643" y="5924"/>
                      <a:pt x="7727" y="5924"/>
                    </a:cubicBezTo>
                    <a:cubicBezTo>
                      <a:pt x="8541" y="5924"/>
                      <a:pt x="9249" y="6792"/>
                      <a:pt x="10104" y="6792"/>
                    </a:cubicBezTo>
                    <a:cubicBezTo>
                      <a:pt x="10128" y="6792"/>
                      <a:pt x="10151" y="6791"/>
                      <a:pt x="10175" y="6790"/>
                    </a:cubicBezTo>
                    <a:cubicBezTo>
                      <a:pt x="10649" y="6790"/>
                      <a:pt x="11067" y="6511"/>
                      <a:pt x="11374" y="6177"/>
                    </a:cubicBezTo>
                    <a:cubicBezTo>
                      <a:pt x="11681" y="5814"/>
                      <a:pt x="11904" y="5396"/>
                      <a:pt x="12071" y="4978"/>
                    </a:cubicBezTo>
                    <a:cubicBezTo>
                      <a:pt x="12377" y="4281"/>
                      <a:pt x="12740" y="3556"/>
                      <a:pt x="13046" y="2859"/>
                    </a:cubicBezTo>
                    <a:cubicBezTo>
                      <a:pt x="13242" y="2386"/>
                      <a:pt x="13437" y="1912"/>
                      <a:pt x="13046" y="1493"/>
                    </a:cubicBezTo>
                    <a:cubicBezTo>
                      <a:pt x="12266" y="657"/>
                      <a:pt x="10705" y="211"/>
                      <a:pt x="9590" y="72"/>
                    </a:cubicBezTo>
                    <a:cubicBezTo>
                      <a:pt x="9258" y="24"/>
                      <a:pt x="8923" y="0"/>
                      <a:pt x="85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3" name="Google Shape;1663;p71"/>
              <p:cNvSpPr/>
              <p:nvPr/>
            </p:nvSpPr>
            <p:spPr>
              <a:xfrm>
                <a:off x="5041635" y="3578888"/>
                <a:ext cx="327659" cy="205525"/>
              </a:xfrm>
              <a:custGeom>
                <a:rect b="b" l="l" r="r" t="t"/>
                <a:pathLst>
                  <a:path extrusionOk="0" h="8254" w="13159">
                    <a:moveTo>
                      <a:pt x="8396" y="0"/>
                    </a:moveTo>
                    <a:cubicBezTo>
                      <a:pt x="8334" y="0"/>
                      <a:pt x="8268" y="9"/>
                      <a:pt x="8196" y="30"/>
                    </a:cubicBezTo>
                    <a:lnTo>
                      <a:pt x="8604" y="30"/>
                    </a:lnTo>
                    <a:cubicBezTo>
                      <a:pt x="8539" y="13"/>
                      <a:pt x="8470" y="0"/>
                      <a:pt x="8396" y="0"/>
                    </a:cubicBezTo>
                    <a:close/>
                    <a:moveTo>
                      <a:pt x="8604" y="30"/>
                    </a:moveTo>
                    <a:cubicBezTo>
                      <a:pt x="8696" y="55"/>
                      <a:pt x="8781" y="90"/>
                      <a:pt x="8865" y="114"/>
                    </a:cubicBezTo>
                    <a:cubicBezTo>
                      <a:pt x="10064" y="672"/>
                      <a:pt x="11012" y="1508"/>
                      <a:pt x="11458" y="2456"/>
                    </a:cubicBezTo>
                    <a:cubicBezTo>
                      <a:pt x="10844" y="2762"/>
                      <a:pt x="10175" y="3097"/>
                      <a:pt x="9479" y="3320"/>
                    </a:cubicBezTo>
                    <a:cubicBezTo>
                      <a:pt x="8531" y="2065"/>
                      <a:pt x="7249" y="1034"/>
                      <a:pt x="5827" y="365"/>
                    </a:cubicBezTo>
                    <a:cubicBezTo>
                      <a:pt x="5715" y="393"/>
                      <a:pt x="5660" y="421"/>
                      <a:pt x="5548" y="476"/>
                    </a:cubicBezTo>
                    <a:cubicBezTo>
                      <a:pt x="6998" y="1090"/>
                      <a:pt x="8280" y="2121"/>
                      <a:pt x="9283" y="3403"/>
                    </a:cubicBezTo>
                    <a:cubicBezTo>
                      <a:pt x="8531" y="3654"/>
                      <a:pt x="7778" y="3849"/>
                      <a:pt x="6998" y="4017"/>
                    </a:cubicBezTo>
                    <a:cubicBezTo>
                      <a:pt x="6161" y="2957"/>
                      <a:pt x="4991" y="2149"/>
                      <a:pt x="3708" y="1647"/>
                    </a:cubicBezTo>
                    <a:cubicBezTo>
                      <a:pt x="3625" y="1731"/>
                      <a:pt x="3569" y="1759"/>
                      <a:pt x="3485" y="1842"/>
                    </a:cubicBezTo>
                    <a:cubicBezTo>
                      <a:pt x="4740" y="2288"/>
                      <a:pt x="5883" y="3041"/>
                      <a:pt x="6747" y="4100"/>
                    </a:cubicBezTo>
                    <a:cubicBezTo>
                      <a:pt x="6301" y="4156"/>
                      <a:pt x="5827" y="4240"/>
                      <a:pt x="5353" y="4295"/>
                    </a:cubicBezTo>
                    <a:lnTo>
                      <a:pt x="4628" y="4407"/>
                    </a:lnTo>
                    <a:cubicBezTo>
                      <a:pt x="3903" y="3849"/>
                      <a:pt x="3067" y="3403"/>
                      <a:pt x="2203" y="3125"/>
                    </a:cubicBezTo>
                    <a:cubicBezTo>
                      <a:pt x="2147" y="3180"/>
                      <a:pt x="2092" y="3236"/>
                      <a:pt x="2064" y="3292"/>
                    </a:cubicBezTo>
                    <a:cubicBezTo>
                      <a:pt x="2844" y="3571"/>
                      <a:pt x="3625" y="3961"/>
                      <a:pt x="4322" y="4491"/>
                    </a:cubicBezTo>
                    <a:cubicBezTo>
                      <a:pt x="3820" y="4546"/>
                      <a:pt x="3374" y="4658"/>
                      <a:pt x="2928" y="4769"/>
                    </a:cubicBezTo>
                    <a:cubicBezTo>
                      <a:pt x="1841" y="5048"/>
                      <a:pt x="949" y="5466"/>
                      <a:pt x="252" y="6024"/>
                    </a:cubicBezTo>
                    <a:cubicBezTo>
                      <a:pt x="168" y="6163"/>
                      <a:pt x="57" y="6302"/>
                      <a:pt x="1" y="6442"/>
                    </a:cubicBezTo>
                    <a:cubicBezTo>
                      <a:pt x="29" y="6442"/>
                      <a:pt x="57" y="6442"/>
                      <a:pt x="112" y="6386"/>
                    </a:cubicBezTo>
                    <a:cubicBezTo>
                      <a:pt x="809" y="5773"/>
                      <a:pt x="1785" y="5271"/>
                      <a:pt x="3011" y="4964"/>
                    </a:cubicBezTo>
                    <a:cubicBezTo>
                      <a:pt x="3402" y="4853"/>
                      <a:pt x="3820" y="4797"/>
                      <a:pt x="4266" y="4714"/>
                    </a:cubicBezTo>
                    <a:lnTo>
                      <a:pt x="4266" y="4714"/>
                    </a:lnTo>
                    <a:cubicBezTo>
                      <a:pt x="3625" y="5606"/>
                      <a:pt x="2872" y="6358"/>
                      <a:pt x="2036" y="6999"/>
                    </a:cubicBezTo>
                    <a:cubicBezTo>
                      <a:pt x="2092" y="7027"/>
                      <a:pt x="2175" y="7055"/>
                      <a:pt x="2203" y="7139"/>
                    </a:cubicBezTo>
                    <a:cubicBezTo>
                      <a:pt x="3095" y="6470"/>
                      <a:pt x="3903" y="5633"/>
                      <a:pt x="4545" y="4686"/>
                    </a:cubicBezTo>
                    <a:cubicBezTo>
                      <a:pt x="4823" y="4658"/>
                      <a:pt x="5102" y="4630"/>
                      <a:pt x="5381" y="4546"/>
                    </a:cubicBezTo>
                    <a:cubicBezTo>
                      <a:pt x="5660" y="4518"/>
                      <a:pt x="5966" y="4491"/>
                      <a:pt x="6245" y="4407"/>
                    </a:cubicBezTo>
                    <a:lnTo>
                      <a:pt x="6245" y="4407"/>
                    </a:lnTo>
                    <a:cubicBezTo>
                      <a:pt x="6022" y="5940"/>
                      <a:pt x="5130" y="7334"/>
                      <a:pt x="3792" y="8142"/>
                    </a:cubicBezTo>
                    <a:cubicBezTo>
                      <a:pt x="3876" y="8170"/>
                      <a:pt x="3987" y="8198"/>
                      <a:pt x="4071" y="8254"/>
                    </a:cubicBezTo>
                    <a:cubicBezTo>
                      <a:pt x="5409" y="7362"/>
                      <a:pt x="6301" y="5940"/>
                      <a:pt x="6496" y="4379"/>
                    </a:cubicBezTo>
                    <a:cubicBezTo>
                      <a:pt x="6663" y="4351"/>
                      <a:pt x="6830" y="4295"/>
                      <a:pt x="6970" y="4295"/>
                    </a:cubicBezTo>
                    <a:cubicBezTo>
                      <a:pt x="7722" y="4156"/>
                      <a:pt x="8475" y="3961"/>
                      <a:pt x="9200" y="3710"/>
                    </a:cubicBezTo>
                    <a:lnTo>
                      <a:pt x="9200" y="3710"/>
                    </a:lnTo>
                    <a:cubicBezTo>
                      <a:pt x="9060" y="4518"/>
                      <a:pt x="8782" y="5327"/>
                      <a:pt x="8419" y="6079"/>
                    </a:cubicBezTo>
                    <a:lnTo>
                      <a:pt x="8642" y="6191"/>
                    </a:lnTo>
                    <a:cubicBezTo>
                      <a:pt x="9033" y="5383"/>
                      <a:pt x="9311" y="4546"/>
                      <a:pt x="9451" y="3682"/>
                    </a:cubicBezTo>
                    <a:cubicBezTo>
                      <a:pt x="10092" y="3431"/>
                      <a:pt x="10733" y="3180"/>
                      <a:pt x="11318" y="2874"/>
                    </a:cubicBezTo>
                    <a:lnTo>
                      <a:pt x="11318" y="2874"/>
                    </a:lnTo>
                    <a:cubicBezTo>
                      <a:pt x="11458" y="4156"/>
                      <a:pt x="11263" y="5494"/>
                      <a:pt x="10733" y="6637"/>
                    </a:cubicBezTo>
                    <a:cubicBezTo>
                      <a:pt x="10844" y="6581"/>
                      <a:pt x="10984" y="6498"/>
                      <a:pt x="11040" y="6442"/>
                    </a:cubicBezTo>
                    <a:cubicBezTo>
                      <a:pt x="11541" y="5271"/>
                      <a:pt x="11709" y="3989"/>
                      <a:pt x="11541" y="2762"/>
                    </a:cubicBezTo>
                    <a:cubicBezTo>
                      <a:pt x="12099" y="2484"/>
                      <a:pt x="12656" y="2177"/>
                      <a:pt x="13158" y="1842"/>
                    </a:cubicBezTo>
                    <a:cubicBezTo>
                      <a:pt x="13130" y="1759"/>
                      <a:pt x="13130" y="1703"/>
                      <a:pt x="13074" y="1619"/>
                    </a:cubicBezTo>
                    <a:cubicBezTo>
                      <a:pt x="12573" y="1926"/>
                      <a:pt x="12099" y="2205"/>
                      <a:pt x="11597" y="2484"/>
                    </a:cubicBezTo>
                    <a:lnTo>
                      <a:pt x="11486" y="2288"/>
                    </a:lnTo>
                    <a:cubicBezTo>
                      <a:pt x="10984" y="1341"/>
                      <a:pt x="10064" y="588"/>
                      <a:pt x="8893" y="58"/>
                    </a:cubicBezTo>
                    <a:cubicBezTo>
                      <a:pt x="8837" y="58"/>
                      <a:pt x="8810" y="30"/>
                      <a:pt x="8782" y="3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64" name="Google Shape;1664;p71"/>
            <p:cNvGrpSpPr/>
            <p:nvPr/>
          </p:nvGrpSpPr>
          <p:grpSpPr>
            <a:xfrm>
              <a:off x="5643250" y="2500750"/>
              <a:ext cx="2216175" cy="1760475"/>
              <a:chOff x="5643250" y="2500750"/>
              <a:chExt cx="2216175" cy="1760475"/>
            </a:xfrm>
          </p:grpSpPr>
          <p:grpSp>
            <p:nvGrpSpPr>
              <p:cNvPr id="1665" name="Google Shape;1665;p71"/>
              <p:cNvGrpSpPr/>
              <p:nvPr/>
            </p:nvGrpSpPr>
            <p:grpSpPr>
              <a:xfrm>
                <a:off x="5643250" y="2500750"/>
                <a:ext cx="2216175" cy="1760475"/>
                <a:chOff x="7868725" y="3287400"/>
                <a:chExt cx="2216175" cy="1760475"/>
              </a:xfrm>
            </p:grpSpPr>
            <p:grpSp>
              <p:nvGrpSpPr>
                <p:cNvPr id="1666" name="Google Shape;1666;p71"/>
                <p:cNvGrpSpPr/>
                <p:nvPr/>
              </p:nvGrpSpPr>
              <p:grpSpPr>
                <a:xfrm>
                  <a:off x="7868725" y="3593900"/>
                  <a:ext cx="2216175" cy="1453975"/>
                  <a:chOff x="7868725" y="3593900"/>
                  <a:chExt cx="2216175" cy="1453975"/>
                </a:xfrm>
              </p:grpSpPr>
              <p:sp>
                <p:nvSpPr>
                  <p:cNvPr id="1667" name="Google Shape;1667;p71"/>
                  <p:cNvSpPr/>
                  <p:nvPr/>
                </p:nvSpPr>
                <p:spPr>
                  <a:xfrm>
                    <a:off x="9625125" y="4677600"/>
                    <a:ext cx="459775" cy="367675"/>
                  </a:xfrm>
                  <a:custGeom>
                    <a:rect b="b" l="l" r="r" t="t"/>
                    <a:pathLst>
                      <a:path extrusionOk="0" h="14707" w="18391">
                        <a:moveTo>
                          <a:pt x="9777" y="0"/>
                        </a:moveTo>
                        <a:cubicBezTo>
                          <a:pt x="7396" y="0"/>
                          <a:pt x="4978" y="630"/>
                          <a:pt x="3120" y="2129"/>
                        </a:cubicBezTo>
                        <a:cubicBezTo>
                          <a:pt x="1167" y="3730"/>
                          <a:pt x="0" y="6388"/>
                          <a:pt x="543" y="8829"/>
                        </a:cubicBezTo>
                        <a:cubicBezTo>
                          <a:pt x="1031" y="10890"/>
                          <a:pt x="2604" y="12545"/>
                          <a:pt x="4476" y="13575"/>
                        </a:cubicBezTo>
                        <a:cubicBezTo>
                          <a:pt x="5905" y="14335"/>
                          <a:pt x="7470" y="14706"/>
                          <a:pt x="9004" y="14706"/>
                        </a:cubicBezTo>
                        <a:cubicBezTo>
                          <a:pt x="12562" y="14706"/>
                          <a:pt x="15951" y="12709"/>
                          <a:pt x="17088" y="8937"/>
                        </a:cubicBezTo>
                        <a:cubicBezTo>
                          <a:pt x="18390" y="4679"/>
                          <a:pt x="16817" y="1071"/>
                          <a:pt x="12287" y="231"/>
                        </a:cubicBezTo>
                        <a:cubicBezTo>
                          <a:pt x="11474" y="81"/>
                          <a:pt x="10628" y="0"/>
                          <a:pt x="9777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68" name="Google Shape;1668;p71"/>
                  <p:cNvSpPr/>
                  <p:nvPr/>
                </p:nvSpPr>
                <p:spPr>
                  <a:xfrm>
                    <a:off x="9806175" y="4625025"/>
                    <a:ext cx="178350" cy="152075"/>
                  </a:xfrm>
                  <a:custGeom>
                    <a:rect b="b" l="l" r="r" t="t"/>
                    <a:pathLst>
                      <a:path extrusionOk="0" h="6083" w="7134">
                        <a:moveTo>
                          <a:pt x="1980" y="1"/>
                        </a:moveTo>
                        <a:lnTo>
                          <a:pt x="1980" y="1"/>
                        </a:lnTo>
                        <a:cubicBezTo>
                          <a:pt x="2387" y="652"/>
                          <a:pt x="2523" y="1466"/>
                          <a:pt x="2360" y="2198"/>
                        </a:cubicBezTo>
                        <a:cubicBezTo>
                          <a:pt x="1682" y="1628"/>
                          <a:pt x="868" y="1249"/>
                          <a:pt x="0" y="1086"/>
                        </a:cubicBezTo>
                        <a:lnTo>
                          <a:pt x="0" y="1086"/>
                        </a:lnTo>
                        <a:cubicBezTo>
                          <a:pt x="0" y="1628"/>
                          <a:pt x="245" y="2198"/>
                          <a:pt x="651" y="2578"/>
                        </a:cubicBezTo>
                        <a:cubicBezTo>
                          <a:pt x="1058" y="2985"/>
                          <a:pt x="1601" y="3201"/>
                          <a:pt x="2143" y="3201"/>
                        </a:cubicBezTo>
                        <a:cubicBezTo>
                          <a:pt x="1465" y="3608"/>
                          <a:pt x="977" y="4341"/>
                          <a:pt x="895" y="5154"/>
                        </a:cubicBezTo>
                        <a:cubicBezTo>
                          <a:pt x="1086" y="5229"/>
                          <a:pt x="1291" y="5265"/>
                          <a:pt x="1497" y="5265"/>
                        </a:cubicBezTo>
                        <a:cubicBezTo>
                          <a:pt x="2110" y="5265"/>
                          <a:pt x="2734" y="4950"/>
                          <a:pt x="3038" y="4422"/>
                        </a:cubicBezTo>
                        <a:cubicBezTo>
                          <a:pt x="3174" y="5019"/>
                          <a:pt x="3527" y="5561"/>
                          <a:pt x="4042" y="5941"/>
                        </a:cubicBezTo>
                        <a:cubicBezTo>
                          <a:pt x="4139" y="6019"/>
                          <a:pt x="4292" y="6083"/>
                          <a:pt x="4421" y="6083"/>
                        </a:cubicBezTo>
                        <a:cubicBezTo>
                          <a:pt x="4472" y="6083"/>
                          <a:pt x="4519" y="6073"/>
                          <a:pt x="4557" y="6049"/>
                        </a:cubicBezTo>
                        <a:cubicBezTo>
                          <a:pt x="4693" y="5968"/>
                          <a:pt x="4720" y="5805"/>
                          <a:pt x="4720" y="5643"/>
                        </a:cubicBezTo>
                        <a:cubicBezTo>
                          <a:pt x="4747" y="5100"/>
                          <a:pt x="4611" y="4558"/>
                          <a:pt x="4313" y="4069"/>
                        </a:cubicBezTo>
                        <a:lnTo>
                          <a:pt x="4313" y="4069"/>
                        </a:lnTo>
                        <a:cubicBezTo>
                          <a:pt x="4527" y="4114"/>
                          <a:pt x="4743" y="4136"/>
                          <a:pt x="4958" y="4136"/>
                        </a:cubicBezTo>
                        <a:cubicBezTo>
                          <a:pt x="5778" y="4136"/>
                          <a:pt x="6575" y="3820"/>
                          <a:pt x="7134" y="3283"/>
                        </a:cubicBezTo>
                        <a:cubicBezTo>
                          <a:pt x="6293" y="3201"/>
                          <a:pt x="5452" y="3066"/>
                          <a:pt x="4584" y="2957"/>
                        </a:cubicBezTo>
                        <a:cubicBezTo>
                          <a:pt x="5073" y="2171"/>
                          <a:pt x="5127" y="1194"/>
                          <a:pt x="4801" y="353"/>
                        </a:cubicBezTo>
                        <a:lnTo>
                          <a:pt x="4801" y="353"/>
                        </a:lnTo>
                        <a:cubicBezTo>
                          <a:pt x="4313" y="625"/>
                          <a:pt x="3906" y="977"/>
                          <a:pt x="3608" y="1438"/>
                        </a:cubicBezTo>
                        <a:cubicBezTo>
                          <a:pt x="3418" y="706"/>
                          <a:pt x="2767" y="109"/>
                          <a:pt x="198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69" name="Google Shape;1669;p71"/>
                  <p:cNvSpPr/>
                  <p:nvPr/>
                </p:nvSpPr>
                <p:spPr>
                  <a:xfrm>
                    <a:off x="9678700" y="4727950"/>
                    <a:ext cx="151900" cy="185800"/>
                  </a:xfrm>
                  <a:custGeom>
                    <a:rect b="b" l="l" r="r" t="t"/>
                    <a:pathLst>
                      <a:path extrusionOk="0" h="7432" w="6076">
                        <a:moveTo>
                          <a:pt x="3312" y="1"/>
                        </a:moveTo>
                        <a:cubicBezTo>
                          <a:pt x="2158" y="1"/>
                          <a:pt x="1097" y="1182"/>
                          <a:pt x="597" y="2204"/>
                        </a:cubicBezTo>
                        <a:cubicBezTo>
                          <a:pt x="136" y="3180"/>
                          <a:pt x="0" y="4374"/>
                          <a:pt x="190" y="5459"/>
                        </a:cubicBezTo>
                        <a:cubicBezTo>
                          <a:pt x="380" y="6272"/>
                          <a:pt x="814" y="7086"/>
                          <a:pt x="1573" y="7357"/>
                        </a:cubicBezTo>
                        <a:cubicBezTo>
                          <a:pt x="1739" y="7408"/>
                          <a:pt x="1908" y="7431"/>
                          <a:pt x="2076" y="7431"/>
                        </a:cubicBezTo>
                        <a:cubicBezTo>
                          <a:pt x="2543" y="7431"/>
                          <a:pt x="3005" y="7249"/>
                          <a:pt x="3363" y="6950"/>
                        </a:cubicBezTo>
                        <a:cubicBezTo>
                          <a:pt x="3852" y="6571"/>
                          <a:pt x="4204" y="6001"/>
                          <a:pt x="4503" y="5459"/>
                        </a:cubicBezTo>
                        <a:cubicBezTo>
                          <a:pt x="5316" y="3967"/>
                          <a:pt x="6076" y="1580"/>
                          <a:pt x="4367" y="359"/>
                        </a:cubicBezTo>
                        <a:cubicBezTo>
                          <a:pt x="4015" y="108"/>
                          <a:pt x="3659" y="1"/>
                          <a:pt x="3312" y="1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0" name="Google Shape;1670;p71"/>
                  <p:cNvSpPr/>
                  <p:nvPr/>
                </p:nvSpPr>
                <p:spPr>
                  <a:xfrm>
                    <a:off x="9932300" y="4821000"/>
                    <a:ext cx="78000" cy="149200"/>
                  </a:xfrm>
                  <a:custGeom>
                    <a:rect b="b" l="l" r="r" t="t"/>
                    <a:pathLst>
                      <a:path extrusionOk="0" fill="none" h="5968" w="3120">
                        <a:moveTo>
                          <a:pt x="2876" y="1"/>
                        </a:moveTo>
                        <a:cubicBezTo>
                          <a:pt x="3120" y="1140"/>
                          <a:pt x="2930" y="2415"/>
                          <a:pt x="2442" y="3445"/>
                        </a:cubicBezTo>
                        <a:cubicBezTo>
                          <a:pt x="1926" y="4530"/>
                          <a:pt x="1031" y="5425"/>
                          <a:pt x="0" y="5968"/>
                        </a:cubicBezTo>
                      </a:path>
                    </a:pathLst>
                  </a:custGeom>
                  <a:noFill/>
                  <a:ln cap="rnd" cmpd="sng" w="162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1" name="Google Shape;1671;p71"/>
                  <p:cNvSpPr/>
                  <p:nvPr/>
                </p:nvSpPr>
                <p:spPr>
                  <a:xfrm>
                    <a:off x="9875350" y="4988500"/>
                    <a:ext cx="11550" cy="2725"/>
                  </a:xfrm>
                  <a:custGeom>
                    <a:rect b="b" l="l" r="r" t="t"/>
                    <a:pathLst>
                      <a:path extrusionOk="0" fill="none" h="109" w="462">
                        <a:moveTo>
                          <a:pt x="461" y="0"/>
                        </a:moveTo>
                        <a:cubicBezTo>
                          <a:pt x="298" y="54"/>
                          <a:pt x="163" y="82"/>
                          <a:pt x="0" y="109"/>
                        </a:cubicBezTo>
                      </a:path>
                    </a:pathLst>
                  </a:custGeom>
                  <a:noFill/>
                  <a:ln cap="rnd" cmpd="sng" w="162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2" name="Google Shape;1672;p71"/>
                  <p:cNvSpPr/>
                  <p:nvPr/>
                </p:nvSpPr>
                <p:spPr>
                  <a:xfrm>
                    <a:off x="8606500" y="4195375"/>
                    <a:ext cx="45450" cy="31200"/>
                  </a:xfrm>
                  <a:custGeom>
                    <a:rect b="b" l="l" r="r" t="t"/>
                    <a:pathLst>
                      <a:path extrusionOk="0" fill="none" h="1248" w="1818">
                        <a:moveTo>
                          <a:pt x="1818" y="0"/>
                        </a:moveTo>
                        <a:cubicBezTo>
                          <a:pt x="1411" y="624"/>
                          <a:pt x="733" y="1085"/>
                          <a:pt x="1" y="1248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rgbClr val="21300A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3" name="Google Shape;1673;p71"/>
                  <p:cNvSpPr/>
                  <p:nvPr/>
                </p:nvSpPr>
                <p:spPr>
                  <a:xfrm>
                    <a:off x="8643125" y="4208250"/>
                    <a:ext cx="10200" cy="67825"/>
                  </a:xfrm>
                  <a:custGeom>
                    <a:rect b="b" l="l" r="r" t="t"/>
                    <a:pathLst>
                      <a:path extrusionOk="0" fill="none" h="2713" w="408">
                        <a:moveTo>
                          <a:pt x="407" y="1"/>
                        </a:moveTo>
                        <a:cubicBezTo>
                          <a:pt x="82" y="841"/>
                          <a:pt x="0" y="1791"/>
                          <a:pt x="163" y="2713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rgbClr val="21300A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4" name="Google Shape;1674;p71"/>
                  <p:cNvSpPr/>
                  <p:nvPr/>
                </p:nvSpPr>
                <p:spPr>
                  <a:xfrm>
                    <a:off x="8666175" y="4206225"/>
                    <a:ext cx="11550" cy="42750"/>
                  </a:xfrm>
                  <a:custGeom>
                    <a:rect b="b" l="l" r="r" t="t"/>
                    <a:pathLst>
                      <a:path extrusionOk="0" fill="none" h="1710" w="462">
                        <a:moveTo>
                          <a:pt x="55" y="0"/>
                        </a:moveTo>
                        <a:cubicBezTo>
                          <a:pt x="1" y="624"/>
                          <a:pt x="136" y="1221"/>
                          <a:pt x="462" y="1709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rgbClr val="21300A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5" name="Google Shape;1675;p71"/>
                  <p:cNvSpPr/>
                  <p:nvPr/>
                </p:nvSpPr>
                <p:spPr>
                  <a:xfrm>
                    <a:off x="8605825" y="3843450"/>
                    <a:ext cx="202775" cy="384275"/>
                  </a:xfrm>
                  <a:custGeom>
                    <a:rect b="b" l="l" r="r" t="t"/>
                    <a:pathLst>
                      <a:path extrusionOk="0" h="15371" w="8111">
                        <a:moveTo>
                          <a:pt x="5263" y="0"/>
                        </a:moveTo>
                        <a:cubicBezTo>
                          <a:pt x="5263" y="0"/>
                          <a:pt x="3879" y="5343"/>
                          <a:pt x="2876" y="8137"/>
                        </a:cubicBezTo>
                        <a:cubicBezTo>
                          <a:pt x="1899" y="10985"/>
                          <a:pt x="1" y="12884"/>
                          <a:pt x="570" y="14213"/>
                        </a:cubicBezTo>
                        <a:cubicBezTo>
                          <a:pt x="895" y="14937"/>
                          <a:pt x="1671" y="15371"/>
                          <a:pt x="2384" y="15371"/>
                        </a:cubicBezTo>
                        <a:cubicBezTo>
                          <a:pt x="2981" y="15371"/>
                          <a:pt x="3534" y="15067"/>
                          <a:pt x="3744" y="14376"/>
                        </a:cubicBezTo>
                        <a:cubicBezTo>
                          <a:pt x="4178" y="12857"/>
                          <a:pt x="5290" y="8083"/>
                          <a:pt x="5778" y="6727"/>
                        </a:cubicBezTo>
                        <a:cubicBezTo>
                          <a:pt x="6266" y="5371"/>
                          <a:pt x="8111" y="949"/>
                          <a:pt x="8111" y="949"/>
                        </a:cubicBezTo>
                        <a:lnTo>
                          <a:pt x="5263" y="0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6" name="Google Shape;1676;p71"/>
                  <p:cNvSpPr/>
                  <p:nvPr/>
                </p:nvSpPr>
                <p:spPr>
                  <a:xfrm>
                    <a:off x="7868725" y="3822975"/>
                    <a:ext cx="617775" cy="795600"/>
                  </a:xfrm>
                  <a:custGeom>
                    <a:rect b="b" l="l" r="r" t="t"/>
                    <a:pathLst>
                      <a:path extrusionOk="0" h="31824" w="24711">
                        <a:moveTo>
                          <a:pt x="4968" y="0"/>
                        </a:moveTo>
                        <a:cubicBezTo>
                          <a:pt x="4723" y="0"/>
                          <a:pt x="4477" y="20"/>
                          <a:pt x="4232" y="60"/>
                        </a:cubicBezTo>
                        <a:cubicBezTo>
                          <a:pt x="1845" y="466"/>
                          <a:pt x="1" y="2989"/>
                          <a:pt x="679" y="5267"/>
                        </a:cubicBezTo>
                        <a:cubicBezTo>
                          <a:pt x="1113" y="6786"/>
                          <a:pt x="2442" y="7925"/>
                          <a:pt x="2849" y="9444"/>
                        </a:cubicBezTo>
                        <a:cubicBezTo>
                          <a:pt x="3419" y="11587"/>
                          <a:pt x="1954" y="13947"/>
                          <a:pt x="2903" y="15954"/>
                        </a:cubicBezTo>
                        <a:cubicBezTo>
                          <a:pt x="4205" y="18666"/>
                          <a:pt x="8626" y="18287"/>
                          <a:pt x="10227" y="20836"/>
                        </a:cubicBezTo>
                        <a:cubicBezTo>
                          <a:pt x="11040" y="22165"/>
                          <a:pt x="10851" y="23793"/>
                          <a:pt x="11040" y="25312"/>
                        </a:cubicBezTo>
                        <a:cubicBezTo>
                          <a:pt x="11393" y="27753"/>
                          <a:pt x="13020" y="29977"/>
                          <a:pt x="15217" y="31062"/>
                        </a:cubicBezTo>
                        <a:cubicBezTo>
                          <a:pt x="16286" y="31584"/>
                          <a:pt x="17330" y="31824"/>
                          <a:pt x="18310" y="31824"/>
                        </a:cubicBezTo>
                        <a:cubicBezTo>
                          <a:pt x="21810" y="31824"/>
                          <a:pt x="24502" y="28777"/>
                          <a:pt x="24629" y="24688"/>
                        </a:cubicBezTo>
                        <a:cubicBezTo>
                          <a:pt x="24711" y="22599"/>
                          <a:pt x="23816" y="20430"/>
                          <a:pt x="22297" y="18965"/>
                        </a:cubicBezTo>
                        <a:cubicBezTo>
                          <a:pt x="21320" y="18043"/>
                          <a:pt x="20073" y="17283"/>
                          <a:pt x="19693" y="15981"/>
                        </a:cubicBezTo>
                        <a:cubicBezTo>
                          <a:pt x="19178" y="14164"/>
                          <a:pt x="20778" y="12157"/>
                          <a:pt x="20100" y="10394"/>
                        </a:cubicBezTo>
                        <a:cubicBezTo>
                          <a:pt x="19557" y="8956"/>
                          <a:pt x="17821" y="8468"/>
                          <a:pt x="16302" y="8332"/>
                        </a:cubicBezTo>
                        <a:cubicBezTo>
                          <a:pt x="14811" y="8197"/>
                          <a:pt x="13102" y="8197"/>
                          <a:pt x="11990" y="7166"/>
                        </a:cubicBezTo>
                        <a:cubicBezTo>
                          <a:pt x="10905" y="6217"/>
                          <a:pt x="10661" y="4616"/>
                          <a:pt x="10037" y="3314"/>
                        </a:cubicBezTo>
                        <a:cubicBezTo>
                          <a:pt x="9090" y="1397"/>
                          <a:pt x="7057" y="0"/>
                          <a:pt x="4968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7" name="Google Shape;1677;p71"/>
                  <p:cNvSpPr/>
                  <p:nvPr/>
                </p:nvSpPr>
                <p:spPr>
                  <a:xfrm>
                    <a:off x="8013175" y="3957350"/>
                    <a:ext cx="348550" cy="562175"/>
                  </a:xfrm>
                  <a:custGeom>
                    <a:rect b="b" l="l" r="r" t="t"/>
                    <a:pathLst>
                      <a:path extrusionOk="0" fill="none" h="22487" w="13942">
                        <a:moveTo>
                          <a:pt x="0" y="1"/>
                        </a:moveTo>
                        <a:cubicBezTo>
                          <a:pt x="5859" y="6646"/>
                          <a:pt x="10579" y="14268"/>
                          <a:pt x="13942" y="22486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8" name="Google Shape;1678;p71"/>
                  <p:cNvSpPr/>
                  <p:nvPr/>
                </p:nvSpPr>
                <p:spPr>
                  <a:xfrm>
                    <a:off x="8015200" y="4160100"/>
                    <a:ext cx="167525" cy="35300"/>
                  </a:xfrm>
                  <a:custGeom>
                    <a:rect b="b" l="l" r="r" t="t"/>
                    <a:pathLst>
                      <a:path extrusionOk="0" fill="none" h="1412" w="6701">
                        <a:moveTo>
                          <a:pt x="1" y="1"/>
                        </a:moveTo>
                        <a:cubicBezTo>
                          <a:pt x="2035" y="1113"/>
                          <a:pt x="4476" y="1411"/>
                          <a:pt x="6700" y="869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79" name="Google Shape;1679;p71"/>
                  <p:cNvSpPr/>
                  <p:nvPr/>
                </p:nvSpPr>
                <p:spPr>
                  <a:xfrm>
                    <a:off x="8215925" y="4100425"/>
                    <a:ext cx="37325" cy="132275"/>
                  </a:xfrm>
                  <a:custGeom>
                    <a:rect b="b" l="l" r="r" t="t"/>
                    <a:pathLst>
                      <a:path extrusionOk="0" fill="none" h="5291" w="1493">
                        <a:moveTo>
                          <a:pt x="0" y="5290"/>
                        </a:moveTo>
                        <a:cubicBezTo>
                          <a:pt x="1112" y="3825"/>
                          <a:pt x="1492" y="1791"/>
                          <a:pt x="950" y="1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0" name="Google Shape;1680;p71"/>
                  <p:cNvSpPr/>
                  <p:nvPr/>
                </p:nvSpPr>
                <p:spPr>
                  <a:xfrm>
                    <a:off x="8204400" y="4398800"/>
                    <a:ext cx="116650" cy="28500"/>
                  </a:xfrm>
                  <a:custGeom>
                    <a:rect b="b" l="l" r="r" t="t"/>
                    <a:pathLst>
                      <a:path extrusionOk="0" fill="none" h="1140" w="4666">
                        <a:moveTo>
                          <a:pt x="0" y="0"/>
                        </a:moveTo>
                        <a:cubicBezTo>
                          <a:pt x="1411" y="787"/>
                          <a:pt x="3038" y="1140"/>
                          <a:pt x="4666" y="1112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1" name="Google Shape;1681;p71"/>
                  <p:cNvSpPr/>
                  <p:nvPr/>
                </p:nvSpPr>
                <p:spPr>
                  <a:xfrm>
                    <a:off x="8338650" y="4362175"/>
                    <a:ext cx="42750" cy="99700"/>
                  </a:xfrm>
                  <a:custGeom>
                    <a:rect b="b" l="l" r="r" t="t"/>
                    <a:pathLst>
                      <a:path extrusionOk="0" fill="none" h="3988" w="1710">
                        <a:moveTo>
                          <a:pt x="1" y="3988"/>
                        </a:moveTo>
                        <a:cubicBezTo>
                          <a:pt x="1086" y="2957"/>
                          <a:pt x="1710" y="1465"/>
                          <a:pt x="1628" y="1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2" name="Google Shape;1682;p71"/>
                  <p:cNvSpPr/>
                  <p:nvPr/>
                </p:nvSpPr>
                <p:spPr>
                  <a:xfrm>
                    <a:off x="7869425" y="3824150"/>
                    <a:ext cx="601475" cy="723850"/>
                  </a:xfrm>
                  <a:custGeom>
                    <a:rect b="b" l="l" r="r" t="t"/>
                    <a:pathLst>
                      <a:path extrusionOk="0" h="28954" w="24059">
                        <a:moveTo>
                          <a:pt x="4974" y="1"/>
                        </a:moveTo>
                        <a:cubicBezTo>
                          <a:pt x="4717" y="1"/>
                          <a:pt x="4460" y="22"/>
                          <a:pt x="4204" y="67"/>
                        </a:cubicBezTo>
                        <a:cubicBezTo>
                          <a:pt x="1872" y="447"/>
                          <a:pt x="0" y="3023"/>
                          <a:pt x="651" y="5275"/>
                        </a:cubicBezTo>
                        <a:cubicBezTo>
                          <a:pt x="1085" y="6821"/>
                          <a:pt x="2441" y="7933"/>
                          <a:pt x="2794" y="9452"/>
                        </a:cubicBezTo>
                        <a:cubicBezTo>
                          <a:pt x="3363" y="11594"/>
                          <a:pt x="1926" y="13954"/>
                          <a:pt x="2875" y="15961"/>
                        </a:cubicBezTo>
                        <a:cubicBezTo>
                          <a:pt x="4150" y="18674"/>
                          <a:pt x="8598" y="18267"/>
                          <a:pt x="10199" y="20844"/>
                        </a:cubicBezTo>
                        <a:cubicBezTo>
                          <a:pt x="11012" y="22146"/>
                          <a:pt x="10768" y="23800"/>
                          <a:pt x="11012" y="25319"/>
                        </a:cubicBezTo>
                        <a:cubicBezTo>
                          <a:pt x="11229" y="26648"/>
                          <a:pt x="11772" y="27896"/>
                          <a:pt x="12613" y="28954"/>
                        </a:cubicBezTo>
                        <a:cubicBezTo>
                          <a:pt x="12450" y="28438"/>
                          <a:pt x="12314" y="27869"/>
                          <a:pt x="12233" y="27326"/>
                        </a:cubicBezTo>
                        <a:cubicBezTo>
                          <a:pt x="11989" y="25590"/>
                          <a:pt x="12097" y="23800"/>
                          <a:pt x="11853" y="22064"/>
                        </a:cubicBezTo>
                        <a:cubicBezTo>
                          <a:pt x="11582" y="20328"/>
                          <a:pt x="10850" y="18538"/>
                          <a:pt x="9358" y="17616"/>
                        </a:cubicBezTo>
                        <a:cubicBezTo>
                          <a:pt x="7866" y="16748"/>
                          <a:pt x="5832" y="16775"/>
                          <a:pt x="4747" y="15419"/>
                        </a:cubicBezTo>
                        <a:cubicBezTo>
                          <a:pt x="4069" y="14578"/>
                          <a:pt x="3987" y="13412"/>
                          <a:pt x="4069" y="12381"/>
                        </a:cubicBezTo>
                        <a:cubicBezTo>
                          <a:pt x="4123" y="11323"/>
                          <a:pt x="4340" y="10238"/>
                          <a:pt x="4123" y="9180"/>
                        </a:cubicBezTo>
                        <a:cubicBezTo>
                          <a:pt x="3906" y="8068"/>
                          <a:pt x="3228" y="7092"/>
                          <a:pt x="2767" y="6007"/>
                        </a:cubicBezTo>
                        <a:cubicBezTo>
                          <a:pt x="2333" y="4949"/>
                          <a:pt x="2143" y="3620"/>
                          <a:pt x="2821" y="2698"/>
                        </a:cubicBezTo>
                        <a:cubicBezTo>
                          <a:pt x="3278" y="2094"/>
                          <a:pt x="4015" y="1818"/>
                          <a:pt x="4784" y="1818"/>
                        </a:cubicBezTo>
                        <a:cubicBezTo>
                          <a:pt x="5431" y="1818"/>
                          <a:pt x="6100" y="2013"/>
                          <a:pt x="6645" y="2372"/>
                        </a:cubicBezTo>
                        <a:cubicBezTo>
                          <a:pt x="7839" y="3159"/>
                          <a:pt x="8544" y="4434"/>
                          <a:pt x="9249" y="5627"/>
                        </a:cubicBezTo>
                        <a:cubicBezTo>
                          <a:pt x="9955" y="6848"/>
                          <a:pt x="10741" y="8095"/>
                          <a:pt x="11989" y="8746"/>
                        </a:cubicBezTo>
                        <a:cubicBezTo>
                          <a:pt x="13074" y="9289"/>
                          <a:pt x="14349" y="9316"/>
                          <a:pt x="15515" y="9533"/>
                        </a:cubicBezTo>
                        <a:cubicBezTo>
                          <a:pt x="16708" y="9723"/>
                          <a:pt x="18010" y="10265"/>
                          <a:pt x="18499" y="11350"/>
                        </a:cubicBezTo>
                        <a:cubicBezTo>
                          <a:pt x="19095" y="12652"/>
                          <a:pt x="18363" y="14171"/>
                          <a:pt x="18471" y="15554"/>
                        </a:cubicBezTo>
                        <a:cubicBezTo>
                          <a:pt x="18607" y="17643"/>
                          <a:pt x="20506" y="19053"/>
                          <a:pt x="22215" y="20247"/>
                        </a:cubicBezTo>
                        <a:cubicBezTo>
                          <a:pt x="22838" y="20681"/>
                          <a:pt x="23489" y="21196"/>
                          <a:pt x="24059" y="21739"/>
                        </a:cubicBezTo>
                        <a:cubicBezTo>
                          <a:pt x="23652" y="20708"/>
                          <a:pt x="23055" y="19759"/>
                          <a:pt x="22269" y="18999"/>
                        </a:cubicBezTo>
                        <a:cubicBezTo>
                          <a:pt x="21292" y="18077"/>
                          <a:pt x="20045" y="17290"/>
                          <a:pt x="19665" y="15988"/>
                        </a:cubicBezTo>
                        <a:cubicBezTo>
                          <a:pt x="19150" y="14171"/>
                          <a:pt x="20750" y="12164"/>
                          <a:pt x="20072" y="10401"/>
                        </a:cubicBezTo>
                        <a:cubicBezTo>
                          <a:pt x="19529" y="8991"/>
                          <a:pt x="17793" y="8475"/>
                          <a:pt x="16274" y="8340"/>
                        </a:cubicBezTo>
                        <a:cubicBezTo>
                          <a:pt x="14755" y="8204"/>
                          <a:pt x="13074" y="8177"/>
                          <a:pt x="11962" y="7173"/>
                        </a:cubicBezTo>
                        <a:cubicBezTo>
                          <a:pt x="10877" y="6197"/>
                          <a:pt x="10633" y="4596"/>
                          <a:pt x="10009" y="3322"/>
                        </a:cubicBezTo>
                        <a:cubicBezTo>
                          <a:pt x="9091" y="1414"/>
                          <a:pt x="7056" y="1"/>
                          <a:pt x="4974" y="1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3" name="Google Shape;1683;p71"/>
                  <p:cNvSpPr/>
                  <p:nvPr/>
                </p:nvSpPr>
                <p:spPr>
                  <a:xfrm>
                    <a:off x="8007750" y="4052350"/>
                    <a:ext cx="84775" cy="76425"/>
                  </a:xfrm>
                  <a:custGeom>
                    <a:rect b="b" l="l" r="r" t="t"/>
                    <a:pathLst>
                      <a:path extrusionOk="0" h="3057" w="3391">
                        <a:moveTo>
                          <a:pt x="1176" y="1"/>
                        </a:moveTo>
                        <a:cubicBezTo>
                          <a:pt x="1012" y="1"/>
                          <a:pt x="861" y="73"/>
                          <a:pt x="733" y="242"/>
                        </a:cubicBezTo>
                        <a:cubicBezTo>
                          <a:pt x="0" y="1192"/>
                          <a:pt x="1763" y="2575"/>
                          <a:pt x="2387" y="2900"/>
                        </a:cubicBezTo>
                        <a:cubicBezTo>
                          <a:pt x="2537" y="2984"/>
                          <a:pt x="2728" y="3057"/>
                          <a:pt x="2903" y="3057"/>
                        </a:cubicBezTo>
                        <a:cubicBezTo>
                          <a:pt x="3013" y="3057"/>
                          <a:pt x="3117" y="3028"/>
                          <a:pt x="3201" y="2955"/>
                        </a:cubicBezTo>
                        <a:cubicBezTo>
                          <a:pt x="3391" y="2765"/>
                          <a:pt x="3337" y="2466"/>
                          <a:pt x="3282" y="2222"/>
                        </a:cubicBezTo>
                        <a:cubicBezTo>
                          <a:pt x="3102" y="1749"/>
                          <a:pt x="1984" y="1"/>
                          <a:pt x="1176" y="1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4" name="Google Shape;1684;p71"/>
                  <p:cNvSpPr/>
                  <p:nvPr/>
                </p:nvSpPr>
                <p:spPr>
                  <a:xfrm>
                    <a:off x="8340025" y="3593900"/>
                    <a:ext cx="347200" cy="964275"/>
                  </a:xfrm>
                  <a:custGeom>
                    <a:rect b="b" l="l" r="r" t="t"/>
                    <a:pathLst>
                      <a:path extrusionOk="0" h="38571" w="13888">
                        <a:moveTo>
                          <a:pt x="4367" y="0"/>
                        </a:moveTo>
                        <a:lnTo>
                          <a:pt x="4367" y="7649"/>
                        </a:lnTo>
                        <a:cubicBezTo>
                          <a:pt x="4367" y="7649"/>
                          <a:pt x="434" y="8327"/>
                          <a:pt x="434" y="12477"/>
                        </a:cubicBezTo>
                        <a:cubicBezTo>
                          <a:pt x="0" y="21211"/>
                          <a:pt x="27" y="29430"/>
                          <a:pt x="434" y="37160"/>
                        </a:cubicBezTo>
                        <a:cubicBezTo>
                          <a:pt x="434" y="37920"/>
                          <a:pt x="1058" y="38570"/>
                          <a:pt x="1844" y="38570"/>
                        </a:cubicBezTo>
                        <a:lnTo>
                          <a:pt x="12016" y="38570"/>
                        </a:lnTo>
                        <a:cubicBezTo>
                          <a:pt x="12803" y="38570"/>
                          <a:pt x="13453" y="37920"/>
                          <a:pt x="13453" y="37160"/>
                        </a:cubicBezTo>
                        <a:cubicBezTo>
                          <a:pt x="13887" y="29104"/>
                          <a:pt x="13860" y="20886"/>
                          <a:pt x="13453" y="12477"/>
                        </a:cubicBezTo>
                        <a:cubicBezTo>
                          <a:pt x="13426" y="8327"/>
                          <a:pt x="9521" y="7649"/>
                          <a:pt x="9521" y="7649"/>
                        </a:cubicBezTo>
                        <a:lnTo>
                          <a:pt x="9521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5" name="Google Shape;1685;p71"/>
                  <p:cNvSpPr/>
                  <p:nvPr/>
                </p:nvSpPr>
                <p:spPr>
                  <a:xfrm>
                    <a:off x="8371875" y="3974950"/>
                    <a:ext cx="288225" cy="323175"/>
                  </a:xfrm>
                  <a:custGeom>
                    <a:rect b="b" l="l" r="r" t="t"/>
                    <a:pathLst>
                      <a:path extrusionOk="0" h="12927" w="11529">
                        <a:moveTo>
                          <a:pt x="5897" y="0"/>
                        </a:moveTo>
                        <a:cubicBezTo>
                          <a:pt x="3531" y="0"/>
                          <a:pt x="1649" y="114"/>
                          <a:pt x="787" y="165"/>
                        </a:cubicBezTo>
                        <a:cubicBezTo>
                          <a:pt x="489" y="219"/>
                          <a:pt x="218" y="436"/>
                          <a:pt x="164" y="761"/>
                        </a:cubicBezTo>
                        <a:cubicBezTo>
                          <a:pt x="1" y="4206"/>
                          <a:pt x="136" y="10255"/>
                          <a:pt x="218" y="12018"/>
                        </a:cubicBezTo>
                        <a:cubicBezTo>
                          <a:pt x="245" y="12289"/>
                          <a:pt x="435" y="12506"/>
                          <a:pt x="706" y="12587"/>
                        </a:cubicBezTo>
                        <a:cubicBezTo>
                          <a:pt x="2059" y="12840"/>
                          <a:pt x="3570" y="12927"/>
                          <a:pt x="5014" y="12927"/>
                        </a:cubicBezTo>
                        <a:cubicBezTo>
                          <a:pt x="7448" y="12927"/>
                          <a:pt x="9690" y="12680"/>
                          <a:pt x="10661" y="12560"/>
                        </a:cubicBezTo>
                        <a:cubicBezTo>
                          <a:pt x="10959" y="12506"/>
                          <a:pt x="11149" y="12289"/>
                          <a:pt x="11203" y="11964"/>
                        </a:cubicBezTo>
                        <a:cubicBezTo>
                          <a:pt x="11529" y="6729"/>
                          <a:pt x="11284" y="2226"/>
                          <a:pt x="11203" y="761"/>
                        </a:cubicBezTo>
                        <a:cubicBezTo>
                          <a:pt x="11149" y="436"/>
                          <a:pt x="10932" y="219"/>
                          <a:pt x="10606" y="165"/>
                        </a:cubicBezTo>
                        <a:cubicBezTo>
                          <a:pt x="8939" y="42"/>
                          <a:pt x="7329" y="0"/>
                          <a:pt x="5897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6" name="Google Shape;1686;p71"/>
                  <p:cNvSpPr/>
                  <p:nvPr/>
                </p:nvSpPr>
                <p:spPr>
                  <a:xfrm>
                    <a:off x="8435625" y="4049575"/>
                    <a:ext cx="97675" cy="162775"/>
                  </a:xfrm>
                  <a:custGeom>
                    <a:rect b="b" l="l" r="r" t="t"/>
                    <a:pathLst>
                      <a:path extrusionOk="0" h="6511" w="3907">
                        <a:moveTo>
                          <a:pt x="950" y="1"/>
                        </a:moveTo>
                        <a:cubicBezTo>
                          <a:pt x="272" y="624"/>
                          <a:pt x="1" y="1601"/>
                          <a:pt x="109" y="2469"/>
                        </a:cubicBezTo>
                        <a:cubicBezTo>
                          <a:pt x="190" y="3391"/>
                          <a:pt x="651" y="4232"/>
                          <a:pt x="1221" y="4910"/>
                        </a:cubicBezTo>
                        <a:cubicBezTo>
                          <a:pt x="1601" y="5398"/>
                          <a:pt x="2035" y="5805"/>
                          <a:pt x="2496" y="6212"/>
                        </a:cubicBezTo>
                        <a:cubicBezTo>
                          <a:pt x="2577" y="6266"/>
                          <a:pt x="2632" y="6320"/>
                          <a:pt x="2713" y="6375"/>
                        </a:cubicBezTo>
                        <a:cubicBezTo>
                          <a:pt x="2713" y="6266"/>
                          <a:pt x="2713" y="6212"/>
                          <a:pt x="2659" y="6103"/>
                        </a:cubicBezTo>
                        <a:cubicBezTo>
                          <a:pt x="2632" y="5805"/>
                          <a:pt x="2604" y="5534"/>
                          <a:pt x="2523" y="5236"/>
                        </a:cubicBezTo>
                        <a:cubicBezTo>
                          <a:pt x="2415" y="4639"/>
                          <a:pt x="2062" y="4151"/>
                          <a:pt x="1791" y="3581"/>
                        </a:cubicBezTo>
                        <a:cubicBezTo>
                          <a:pt x="1519" y="3039"/>
                          <a:pt x="1248" y="2469"/>
                          <a:pt x="1275" y="1899"/>
                        </a:cubicBezTo>
                        <a:lnTo>
                          <a:pt x="1275" y="1899"/>
                        </a:lnTo>
                        <a:cubicBezTo>
                          <a:pt x="1655" y="2957"/>
                          <a:pt x="2496" y="3771"/>
                          <a:pt x="2984" y="4774"/>
                        </a:cubicBezTo>
                        <a:cubicBezTo>
                          <a:pt x="3201" y="5317"/>
                          <a:pt x="3337" y="5914"/>
                          <a:pt x="3337" y="6510"/>
                        </a:cubicBezTo>
                        <a:cubicBezTo>
                          <a:pt x="3418" y="6456"/>
                          <a:pt x="3472" y="6293"/>
                          <a:pt x="3554" y="6103"/>
                        </a:cubicBezTo>
                        <a:cubicBezTo>
                          <a:pt x="3906" y="5100"/>
                          <a:pt x="3771" y="3961"/>
                          <a:pt x="3364" y="2984"/>
                        </a:cubicBezTo>
                        <a:cubicBezTo>
                          <a:pt x="2849" y="1791"/>
                          <a:pt x="1926" y="814"/>
                          <a:pt x="95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7" name="Google Shape;1687;p71"/>
                  <p:cNvSpPr/>
                  <p:nvPr/>
                </p:nvSpPr>
                <p:spPr>
                  <a:xfrm>
                    <a:off x="8536650" y="4037025"/>
                    <a:ext cx="67850" cy="103450"/>
                  </a:xfrm>
                  <a:custGeom>
                    <a:rect b="b" l="l" r="r" t="t"/>
                    <a:pathLst>
                      <a:path extrusionOk="0" h="4138" w="2714">
                        <a:moveTo>
                          <a:pt x="2489" y="0"/>
                        </a:moveTo>
                        <a:cubicBezTo>
                          <a:pt x="1937" y="0"/>
                          <a:pt x="1384" y="256"/>
                          <a:pt x="977" y="638"/>
                        </a:cubicBezTo>
                        <a:cubicBezTo>
                          <a:pt x="543" y="1072"/>
                          <a:pt x="272" y="1696"/>
                          <a:pt x="137" y="2293"/>
                        </a:cubicBezTo>
                        <a:cubicBezTo>
                          <a:pt x="28" y="2700"/>
                          <a:pt x="1" y="3107"/>
                          <a:pt x="1" y="3541"/>
                        </a:cubicBezTo>
                        <a:lnTo>
                          <a:pt x="1" y="3730"/>
                        </a:lnTo>
                        <a:lnTo>
                          <a:pt x="137" y="3595"/>
                        </a:lnTo>
                        <a:cubicBezTo>
                          <a:pt x="272" y="3459"/>
                          <a:pt x="435" y="3324"/>
                          <a:pt x="543" y="3134"/>
                        </a:cubicBezTo>
                        <a:cubicBezTo>
                          <a:pt x="760" y="2808"/>
                          <a:pt x="950" y="2428"/>
                          <a:pt x="1086" y="2022"/>
                        </a:cubicBezTo>
                        <a:cubicBezTo>
                          <a:pt x="1249" y="1642"/>
                          <a:pt x="1439" y="1289"/>
                          <a:pt x="1791" y="1018"/>
                        </a:cubicBezTo>
                        <a:lnTo>
                          <a:pt x="1791" y="1018"/>
                        </a:lnTo>
                        <a:cubicBezTo>
                          <a:pt x="1384" y="1642"/>
                          <a:pt x="1303" y="2456"/>
                          <a:pt x="950" y="3188"/>
                        </a:cubicBezTo>
                        <a:cubicBezTo>
                          <a:pt x="760" y="3541"/>
                          <a:pt x="489" y="3866"/>
                          <a:pt x="164" y="4137"/>
                        </a:cubicBezTo>
                        <a:cubicBezTo>
                          <a:pt x="218" y="4137"/>
                          <a:pt x="326" y="4137"/>
                          <a:pt x="462" y="4056"/>
                        </a:cubicBezTo>
                        <a:cubicBezTo>
                          <a:pt x="1249" y="3839"/>
                          <a:pt x="1791" y="3242"/>
                          <a:pt x="2117" y="2618"/>
                        </a:cubicBezTo>
                        <a:cubicBezTo>
                          <a:pt x="2551" y="1832"/>
                          <a:pt x="2713" y="909"/>
                          <a:pt x="2713" y="14"/>
                        </a:cubicBezTo>
                        <a:cubicBezTo>
                          <a:pt x="2639" y="5"/>
                          <a:pt x="2564" y="0"/>
                          <a:pt x="248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8" name="Google Shape;1688;p71"/>
                  <p:cNvSpPr/>
                  <p:nvPr/>
                </p:nvSpPr>
                <p:spPr>
                  <a:xfrm>
                    <a:off x="8599050" y="3831225"/>
                    <a:ext cx="54950" cy="120050"/>
                  </a:xfrm>
                  <a:custGeom>
                    <a:rect b="b" l="l" r="r" t="t"/>
                    <a:pathLst>
                      <a:path extrusionOk="0" fill="none" h="4802" w="2198">
                        <a:moveTo>
                          <a:pt x="0" y="1"/>
                        </a:moveTo>
                        <a:cubicBezTo>
                          <a:pt x="1438" y="1113"/>
                          <a:pt x="2197" y="3012"/>
                          <a:pt x="2008" y="4802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89" name="Google Shape;1689;p71"/>
                  <p:cNvSpPr/>
                  <p:nvPr/>
                </p:nvSpPr>
                <p:spPr>
                  <a:xfrm>
                    <a:off x="8649225" y="4312675"/>
                    <a:ext cx="700" cy="137000"/>
                  </a:xfrm>
                  <a:custGeom>
                    <a:rect b="b" l="l" r="r" t="t"/>
                    <a:pathLst>
                      <a:path extrusionOk="0" fill="none" h="5480" w="28">
                        <a:moveTo>
                          <a:pt x="28" y="1"/>
                        </a:moveTo>
                        <a:cubicBezTo>
                          <a:pt x="28" y="1818"/>
                          <a:pt x="28" y="3662"/>
                          <a:pt x="1" y="5480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rgbClr val="21300A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0" name="Google Shape;1690;p71"/>
                  <p:cNvSpPr/>
                  <p:nvPr/>
                </p:nvSpPr>
                <p:spPr>
                  <a:xfrm>
                    <a:off x="8647200" y="4475425"/>
                    <a:ext cx="25" cy="21050"/>
                  </a:xfrm>
                  <a:custGeom>
                    <a:rect b="b" l="l" r="r" t="t"/>
                    <a:pathLst>
                      <a:path extrusionOk="0" fill="none" h="842" w="1">
                        <a:moveTo>
                          <a:pt x="0" y="0"/>
                        </a:moveTo>
                        <a:lnTo>
                          <a:pt x="0" y="841"/>
                        </a:lnTo>
                      </a:path>
                    </a:pathLst>
                  </a:custGeom>
                  <a:noFill/>
                  <a:ln cap="rnd" cmpd="sng" w="12200">
                    <a:solidFill>
                      <a:srgbClr val="21300A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1" name="Google Shape;1691;p71"/>
                  <p:cNvSpPr/>
                  <p:nvPr/>
                </p:nvSpPr>
                <p:spPr>
                  <a:xfrm>
                    <a:off x="8479700" y="4261825"/>
                    <a:ext cx="122075" cy="8825"/>
                  </a:xfrm>
                  <a:custGeom>
                    <a:rect b="b" l="l" r="r" t="t"/>
                    <a:pathLst>
                      <a:path extrusionOk="0" fill="none" h="353" w="4883">
                        <a:moveTo>
                          <a:pt x="1" y="190"/>
                        </a:moveTo>
                        <a:cubicBezTo>
                          <a:pt x="1628" y="353"/>
                          <a:pt x="3283" y="299"/>
                          <a:pt x="4883" y="0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2" name="Google Shape;1692;p71"/>
                  <p:cNvSpPr/>
                  <p:nvPr/>
                </p:nvSpPr>
                <p:spPr>
                  <a:xfrm>
                    <a:off x="8382725" y="3825250"/>
                    <a:ext cx="101075" cy="240625"/>
                  </a:xfrm>
                  <a:custGeom>
                    <a:rect b="b" l="l" r="r" t="t"/>
                    <a:pathLst>
                      <a:path extrusionOk="0" h="9625" w="4043">
                        <a:moveTo>
                          <a:pt x="3351" y="1"/>
                        </a:moveTo>
                        <a:cubicBezTo>
                          <a:pt x="3128" y="1"/>
                          <a:pt x="2894" y="154"/>
                          <a:pt x="2686" y="267"/>
                        </a:cubicBezTo>
                        <a:cubicBezTo>
                          <a:pt x="1981" y="728"/>
                          <a:pt x="1411" y="1460"/>
                          <a:pt x="1004" y="2193"/>
                        </a:cubicBezTo>
                        <a:cubicBezTo>
                          <a:pt x="462" y="3251"/>
                          <a:pt x="245" y="4444"/>
                          <a:pt x="109" y="5583"/>
                        </a:cubicBezTo>
                        <a:cubicBezTo>
                          <a:pt x="1" y="6478"/>
                          <a:pt x="1" y="7346"/>
                          <a:pt x="1" y="8241"/>
                        </a:cubicBezTo>
                        <a:cubicBezTo>
                          <a:pt x="1" y="8540"/>
                          <a:pt x="55" y="8838"/>
                          <a:pt x="136" y="9109"/>
                        </a:cubicBezTo>
                        <a:cubicBezTo>
                          <a:pt x="272" y="9380"/>
                          <a:pt x="516" y="9625"/>
                          <a:pt x="815" y="9625"/>
                        </a:cubicBezTo>
                        <a:cubicBezTo>
                          <a:pt x="1086" y="9625"/>
                          <a:pt x="1330" y="9462"/>
                          <a:pt x="1493" y="9218"/>
                        </a:cubicBezTo>
                        <a:cubicBezTo>
                          <a:pt x="1683" y="8974"/>
                          <a:pt x="1710" y="8702"/>
                          <a:pt x="1737" y="8431"/>
                        </a:cubicBezTo>
                        <a:cubicBezTo>
                          <a:pt x="1818" y="7645"/>
                          <a:pt x="1737" y="6885"/>
                          <a:pt x="1737" y="6099"/>
                        </a:cubicBezTo>
                        <a:cubicBezTo>
                          <a:pt x="1737" y="5312"/>
                          <a:pt x="1845" y="4498"/>
                          <a:pt x="2225" y="3820"/>
                        </a:cubicBezTo>
                        <a:cubicBezTo>
                          <a:pt x="2496" y="3386"/>
                          <a:pt x="2849" y="3006"/>
                          <a:pt x="3229" y="2600"/>
                        </a:cubicBezTo>
                        <a:cubicBezTo>
                          <a:pt x="3581" y="2193"/>
                          <a:pt x="3907" y="1759"/>
                          <a:pt x="3988" y="1243"/>
                        </a:cubicBezTo>
                        <a:cubicBezTo>
                          <a:pt x="4042" y="864"/>
                          <a:pt x="3934" y="321"/>
                          <a:pt x="3635" y="104"/>
                        </a:cubicBezTo>
                        <a:cubicBezTo>
                          <a:pt x="3545" y="30"/>
                          <a:pt x="3449" y="1"/>
                          <a:pt x="3351" y="1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3" name="Google Shape;1693;p71"/>
                  <p:cNvSpPr/>
                  <p:nvPr/>
                </p:nvSpPr>
                <p:spPr>
                  <a:xfrm>
                    <a:off x="8381375" y="4241575"/>
                    <a:ext cx="58350" cy="200050"/>
                  </a:xfrm>
                  <a:custGeom>
                    <a:rect b="b" l="l" r="r" t="t"/>
                    <a:pathLst>
                      <a:path extrusionOk="0" h="8002" w="2334">
                        <a:moveTo>
                          <a:pt x="1043" y="0"/>
                        </a:moveTo>
                        <a:cubicBezTo>
                          <a:pt x="853" y="0"/>
                          <a:pt x="663" y="85"/>
                          <a:pt x="516" y="268"/>
                        </a:cubicBezTo>
                        <a:cubicBezTo>
                          <a:pt x="136" y="729"/>
                          <a:pt x="163" y="1651"/>
                          <a:pt x="136" y="2221"/>
                        </a:cubicBezTo>
                        <a:cubicBezTo>
                          <a:pt x="1" y="3794"/>
                          <a:pt x="1" y="5340"/>
                          <a:pt x="462" y="6859"/>
                        </a:cubicBezTo>
                        <a:cubicBezTo>
                          <a:pt x="516" y="6913"/>
                          <a:pt x="516" y="6940"/>
                          <a:pt x="516" y="6940"/>
                        </a:cubicBezTo>
                        <a:cubicBezTo>
                          <a:pt x="646" y="7358"/>
                          <a:pt x="978" y="8001"/>
                          <a:pt x="1486" y="8001"/>
                        </a:cubicBezTo>
                        <a:cubicBezTo>
                          <a:pt x="1506" y="8001"/>
                          <a:pt x="1526" y="8000"/>
                          <a:pt x="1547" y="7998"/>
                        </a:cubicBezTo>
                        <a:cubicBezTo>
                          <a:pt x="1818" y="7944"/>
                          <a:pt x="2062" y="7727"/>
                          <a:pt x="2171" y="7456"/>
                        </a:cubicBezTo>
                        <a:cubicBezTo>
                          <a:pt x="2333" y="6995"/>
                          <a:pt x="2306" y="6452"/>
                          <a:pt x="2306" y="6018"/>
                        </a:cubicBezTo>
                        <a:cubicBezTo>
                          <a:pt x="2333" y="5476"/>
                          <a:pt x="2333" y="4933"/>
                          <a:pt x="2333" y="4391"/>
                        </a:cubicBezTo>
                        <a:cubicBezTo>
                          <a:pt x="2333" y="3306"/>
                          <a:pt x="2225" y="2221"/>
                          <a:pt x="1954" y="1136"/>
                        </a:cubicBezTo>
                        <a:cubicBezTo>
                          <a:pt x="1899" y="865"/>
                          <a:pt x="1818" y="593"/>
                          <a:pt x="1655" y="349"/>
                        </a:cubicBezTo>
                        <a:cubicBezTo>
                          <a:pt x="1506" y="126"/>
                          <a:pt x="1275" y="0"/>
                          <a:pt x="1043" y="0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4" name="Google Shape;1694;p71"/>
                  <p:cNvSpPr/>
                  <p:nvPr/>
                </p:nvSpPr>
                <p:spPr>
                  <a:xfrm>
                    <a:off x="8894700" y="3694450"/>
                    <a:ext cx="518075" cy="318525"/>
                  </a:xfrm>
                  <a:custGeom>
                    <a:rect b="b" l="l" r="r" t="t"/>
                    <a:pathLst>
                      <a:path extrusionOk="0" h="12741" w="20723">
                        <a:moveTo>
                          <a:pt x="11073" y="1"/>
                        </a:moveTo>
                        <a:cubicBezTo>
                          <a:pt x="10689" y="1"/>
                          <a:pt x="10267" y="194"/>
                          <a:pt x="9955" y="454"/>
                        </a:cubicBezTo>
                        <a:cubicBezTo>
                          <a:pt x="8924" y="1295"/>
                          <a:pt x="8490" y="2624"/>
                          <a:pt x="8409" y="3899"/>
                        </a:cubicBezTo>
                        <a:cubicBezTo>
                          <a:pt x="8382" y="4712"/>
                          <a:pt x="8490" y="5526"/>
                          <a:pt x="8653" y="6313"/>
                        </a:cubicBezTo>
                        <a:cubicBezTo>
                          <a:pt x="5127" y="6774"/>
                          <a:pt x="1845" y="8889"/>
                          <a:pt x="0" y="11927"/>
                        </a:cubicBezTo>
                        <a:lnTo>
                          <a:pt x="20723" y="12741"/>
                        </a:lnTo>
                        <a:cubicBezTo>
                          <a:pt x="18824" y="8998"/>
                          <a:pt x="14783" y="6367"/>
                          <a:pt x="10579" y="6204"/>
                        </a:cubicBezTo>
                        <a:lnTo>
                          <a:pt x="10389" y="6204"/>
                        </a:lnTo>
                        <a:cubicBezTo>
                          <a:pt x="10443" y="4929"/>
                          <a:pt x="10796" y="3627"/>
                          <a:pt x="11392" y="2488"/>
                        </a:cubicBezTo>
                        <a:cubicBezTo>
                          <a:pt x="11609" y="2108"/>
                          <a:pt x="11854" y="1756"/>
                          <a:pt x="11935" y="1349"/>
                        </a:cubicBezTo>
                        <a:cubicBezTo>
                          <a:pt x="12043" y="942"/>
                          <a:pt x="11962" y="481"/>
                          <a:pt x="11664" y="210"/>
                        </a:cubicBezTo>
                        <a:cubicBezTo>
                          <a:pt x="11497" y="63"/>
                          <a:pt x="11291" y="1"/>
                          <a:pt x="1107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5" name="Google Shape;1695;p71"/>
                  <p:cNvSpPr/>
                  <p:nvPr/>
                </p:nvSpPr>
                <p:spPr>
                  <a:xfrm>
                    <a:off x="8581425" y="3949000"/>
                    <a:ext cx="779825" cy="978675"/>
                  </a:xfrm>
                  <a:custGeom>
                    <a:rect b="b" l="l" r="r" t="t"/>
                    <a:pathLst>
                      <a:path extrusionOk="0" h="39147" w="31193">
                        <a:moveTo>
                          <a:pt x="16398" y="0"/>
                        </a:moveTo>
                        <a:cubicBezTo>
                          <a:pt x="13306" y="0"/>
                          <a:pt x="9944" y="1361"/>
                          <a:pt x="7839" y="2912"/>
                        </a:cubicBezTo>
                        <a:cubicBezTo>
                          <a:pt x="4259" y="5543"/>
                          <a:pt x="2279" y="9530"/>
                          <a:pt x="1546" y="13544"/>
                        </a:cubicBezTo>
                        <a:cubicBezTo>
                          <a:pt x="0" y="21925"/>
                          <a:pt x="3797" y="30876"/>
                          <a:pt x="11148" y="36274"/>
                        </a:cubicBezTo>
                        <a:cubicBezTo>
                          <a:pt x="13309" y="37837"/>
                          <a:pt x="15976" y="39147"/>
                          <a:pt x="18704" y="39147"/>
                        </a:cubicBezTo>
                        <a:cubicBezTo>
                          <a:pt x="19195" y="39147"/>
                          <a:pt x="19688" y="39104"/>
                          <a:pt x="20180" y="39013"/>
                        </a:cubicBezTo>
                        <a:cubicBezTo>
                          <a:pt x="23706" y="38335"/>
                          <a:pt x="26039" y="35352"/>
                          <a:pt x="27477" y="32449"/>
                        </a:cubicBezTo>
                        <a:cubicBezTo>
                          <a:pt x="30948" y="25397"/>
                          <a:pt x="31193" y="17152"/>
                          <a:pt x="28073" y="9991"/>
                        </a:cubicBezTo>
                        <a:cubicBezTo>
                          <a:pt x="26690" y="6763"/>
                          <a:pt x="23517" y="2640"/>
                          <a:pt x="20018" y="796"/>
                        </a:cubicBezTo>
                        <a:cubicBezTo>
                          <a:pt x="18932" y="237"/>
                          <a:pt x="17688" y="0"/>
                          <a:pt x="16398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6" name="Google Shape;1696;p71"/>
                  <p:cNvSpPr/>
                  <p:nvPr/>
                </p:nvSpPr>
                <p:spPr>
                  <a:xfrm>
                    <a:off x="9066925" y="3956325"/>
                    <a:ext cx="627950" cy="975425"/>
                  </a:xfrm>
                  <a:custGeom>
                    <a:rect b="b" l="l" r="r" t="t"/>
                    <a:pathLst>
                      <a:path extrusionOk="0" h="39017" w="25118">
                        <a:moveTo>
                          <a:pt x="12569" y="0"/>
                        </a:moveTo>
                        <a:cubicBezTo>
                          <a:pt x="7947" y="0"/>
                          <a:pt x="4498" y="2904"/>
                          <a:pt x="4422" y="7067"/>
                        </a:cubicBezTo>
                        <a:cubicBezTo>
                          <a:pt x="4314" y="12654"/>
                          <a:pt x="2062" y="18242"/>
                          <a:pt x="1032" y="23775"/>
                        </a:cubicBezTo>
                        <a:cubicBezTo>
                          <a:pt x="489" y="26623"/>
                          <a:pt x="1" y="29580"/>
                          <a:pt x="706" y="32373"/>
                        </a:cubicBezTo>
                        <a:cubicBezTo>
                          <a:pt x="1438" y="35194"/>
                          <a:pt x="3473" y="37907"/>
                          <a:pt x="6511" y="38747"/>
                        </a:cubicBezTo>
                        <a:cubicBezTo>
                          <a:pt x="7168" y="38932"/>
                          <a:pt x="7852" y="39017"/>
                          <a:pt x="8541" y="39017"/>
                        </a:cubicBezTo>
                        <a:cubicBezTo>
                          <a:pt x="10184" y="39017"/>
                          <a:pt x="11859" y="38535"/>
                          <a:pt x="13292" y="37771"/>
                        </a:cubicBezTo>
                        <a:cubicBezTo>
                          <a:pt x="15326" y="36686"/>
                          <a:pt x="16926" y="35031"/>
                          <a:pt x="18309" y="33296"/>
                        </a:cubicBezTo>
                        <a:cubicBezTo>
                          <a:pt x="22134" y="28440"/>
                          <a:pt x="24439" y="22609"/>
                          <a:pt x="24846" y="16642"/>
                        </a:cubicBezTo>
                        <a:cubicBezTo>
                          <a:pt x="25118" y="13061"/>
                          <a:pt x="24656" y="9318"/>
                          <a:pt x="22785" y="6145"/>
                        </a:cubicBezTo>
                        <a:cubicBezTo>
                          <a:pt x="20913" y="2944"/>
                          <a:pt x="17469" y="422"/>
                          <a:pt x="13536" y="42"/>
                        </a:cubicBezTo>
                        <a:cubicBezTo>
                          <a:pt x="13208" y="14"/>
                          <a:pt x="12886" y="0"/>
                          <a:pt x="1256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7" name="Google Shape;1697;p71"/>
                  <p:cNvSpPr/>
                  <p:nvPr/>
                </p:nvSpPr>
                <p:spPr>
                  <a:xfrm>
                    <a:off x="8869600" y="3940200"/>
                    <a:ext cx="566250" cy="978550"/>
                  </a:xfrm>
                  <a:custGeom>
                    <a:rect b="b" l="l" r="r" t="t"/>
                    <a:pathLst>
                      <a:path extrusionOk="0" h="39142" w="22650">
                        <a:moveTo>
                          <a:pt x="10825" y="1"/>
                        </a:moveTo>
                        <a:cubicBezTo>
                          <a:pt x="9561" y="1"/>
                          <a:pt x="8309" y="262"/>
                          <a:pt x="7189" y="822"/>
                        </a:cubicBezTo>
                        <a:cubicBezTo>
                          <a:pt x="3527" y="2694"/>
                          <a:pt x="1954" y="7793"/>
                          <a:pt x="1330" y="11401"/>
                        </a:cubicBezTo>
                        <a:cubicBezTo>
                          <a:pt x="1" y="18995"/>
                          <a:pt x="1140" y="26997"/>
                          <a:pt x="4612" y="33913"/>
                        </a:cubicBezTo>
                        <a:cubicBezTo>
                          <a:pt x="5805" y="36273"/>
                          <a:pt x="7568" y="38714"/>
                          <a:pt x="10199" y="39094"/>
                        </a:cubicBezTo>
                        <a:cubicBezTo>
                          <a:pt x="10422" y="39126"/>
                          <a:pt x="10645" y="39141"/>
                          <a:pt x="10867" y="39141"/>
                        </a:cubicBezTo>
                        <a:cubicBezTo>
                          <a:pt x="12347" y="39141"/>
                          <a:pt x="13787" y="38464"/>
                          <a:pt x="14919" y="37521"/>
                        </a:cubicBezTo>
                        <a:cubicBezTo>
                          <a:pt x="16194" y="36436"/>
                          <a:pt x="17116" y="34944"/>
                          <a:pt x="17903" y="33452"/>
                        </a:cubicBezTo>
                        <a:cubicBezTo>
                          <a:pt x="21429" y="26726"/>
                          <a:pt x="22649" y="18805"/>
                          <a:pt x="21320" y="11319"/>
                        </a:cubicBezTo>
                        <a:cubicBezTo>
                          <a:pt x="20751" y="8092"/>
                          <a:pt x="19666" y="4837"/>
                          <a:pt x="17333" y="2585"/>
                        </a:cubicBezTo>
                        <a:cubicBezTo>
                          <a:pt x="15679" y="949"/>
                          <a:pt x="13231" y="1"/>
                          <a:pt x="10825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8" name="Google Shape;1698;p71"/>
                  <p:cNvSpPr/>
                  <p:nvPr/>
                </p:nvSpPr>
                <p:spPr>
                  <a:xfrm>
                    <a:off x="9554475" y="4107900"/>
                    <a:ext cx="92925" cy="386525"/>
                  </a:xfrm>
                  <a:custGeom>
                    <a:rect b="b" l="l" r="r" t="t"/>
                    <a:pathLst>
                      <a:path extrusionOk="0" fill="none" h="15461" w="3717">
                        <a:moveTo>
                          <a:pt x="1" y="0"/>
                        </a:moveTo>
                        <a:cubicBezTo>
                          <a:pt x="3202" y="4394"/>
                          <a:pt x="3717" y="10579"/>
                          <a:pt x="1330" y="15461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99" name="Google Shape;1699;p71"/>
                  <p:cNvSpPr/>
                  <p:nvPr/>
                </p:nvSpPr>
                <p:spPr>
                  <a:xfrm>
                    <a:off x="9541600" y="4540525"/>
                    <a:ext cx="27150" cy="59025"/>
                  </a:xfrm>
                  <a:custGeom>
                    <a:rect b="b" l="l" r="r" t="t"/>
                    <a:pathLst>
                      <a:path extrusionOk="0" fill="none" h="2361" w="1086">
                        <a:moveTo>
                          <a:pt x="1086" y="0"/>
                        </a:moveTo>
                        <a:cubicBezTo>
                          <a:pt x="706" y="787"/>
                          <a:pt x="380" y="1546"/>
                          <a:pt x="1" y="2360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0" name="Google Shape;1700;p71"/>
                  <p:cNvSpPr/>
                  <p:nvPr/>
                </p:nvSpPr>
                <p:spPr>
                  <a:xfrm>
                    <a:off x="8984200" y="4630025"/>
                    <a:ext cx="177025" cy="235325"/>
                  </a:xfrm>
                  <a:custGeom>
                    <a:rect b="b" l="l" r="r" t="t"/>
                    <a:pathLst>
                      <a:path extrusionOk="0" fill="none" h="9413" w="7081">
                        <a:moveTo>
                          <a:pt x="1" y="1"/>
                        </a:moveTo>
                        <a:cubicBezTo>
                          <a:pt x="299" y="2632"/>
                          <a:pt x="1303" y="5127"/>
                          <a:pt x="2903" y="7243"/>
                        </a:cubicBezTo>
                        <a:cubicBezTo>
                          <a:pt x="3418" y="7867"/>
                          <a:pt x="3961" y="8517"/>
                          <a:pt x="4693" y="8897"/>
                        </a:cubicBezTo>
                        <a:cubicBezTo>
                          <a:pt x="5398" y="9277"/>
                          <a:pt x="6321" y="9413"/>
                          <a:pt x="7080" y="9033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1" name="Google Shape;1701;p71"/>
                  <p:cNvSpPr/>
                  <p:nvPr/>
                </p:nvSpPr>
                <p:spPr>
                  <a:xfrm>
                    <a:off x="9212725" y="4790725"/>
                    <a:ext cx="34600" cy="45475"/>
                  </a:xfrm>
                  <a:custGeom>
                    <a:rect b="b" l="l" r="r" t="t"/>
                    <a:pathLst>
                      <a:path extrusionOk="0" fill="none" h="1819" w="1384">
                        <a:moveTo>
                          <a:pt x="0" y="1818"/>
                        </a:moveTo>
                        <a:cubicBezTo>
                          <a:pt x="679" y="1411"/>
                          <a:pt x="1194" y="733"/>
                          <a:pt x="1384" y="1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2" name="Google Shape;1702;p71"/>
                  <p:cNvSpPr/>
                  <p:nvPr/>
                </p:nvSpPr>
                <p:spPr>
                  <a:xfrm>
                    <a:off x="9336825" y="4474075"/>
                    <a:ext cx="14925" cy="120050"/>
                  </a:xfrm>
                  <a:custGeom>
                    <a:rect b="b" l="l" r="r" t="t"/>
                    <a:pathLst>
                      <a:path extrusionOk="0" fill="none" h="4802" w="597">
                        <a:moveTo>
                          <a:pt x="0" y="4801"/>
                        </a:moveTo>
                        <a:cubicBezTo>
                          <a:pt x="407" y="3228"/>
                          <a:pt x="597" y="1628"/>
                          <a:pt x="597" y="0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3" name="Google Shape;1703;p71"/>
                  <p:cNvSpPr/>
                  <p:nvPr/>
                </p:nvSpPr>
                <p:spPr>
                  <a:xfrm>
                    <a:off x="9298175" y="4777850"/>
                    <a:ext cx="171575" cy="114625"/>
                  </a:xfrm>
                  <a:custGeom>
                    <a:rect b="b" l="l" r="r" t="t"/>
                    <a:pathLst>
                      <a:path extrusionOk="0" fill="none" h="4585" w="6863">
                        <a:moveTo>
                          <a:pt x="0" y="4585"/>
                        </a:moveTo>
                        <a:cubicBezTo>
                          <a:pt x="2767" y="3934"/>
                          <a:pt x="5235" y="2279"/>
                          <a:pt x="6862" y="1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4" name="Google Shape;1704;p71"/>
                  <p:cNvSpPr/>
                  <p:nvPr/>
                </p:nvSpPr>
                <p:spPr>
                  <a:xfrm>
                    <a:off x="8957750" y="4012800"/>
                    <a:ext cx="197350" cy="335900"/>
                  </a:xfrm>
                  <a:custGeom>
                    <a:rect b="b" l="l" r="r" t="t"/>
                    <a:pathLst>
                      <a:path extrusionOk="0" h="13436" w="7894">
                        <a:moveTo>
                          <a:pt x="5046" y="1"/>
                        </a:moveTo>
                        <a:cubicBezTo>
                          <a:pt x="3059" y="1"/>
                          <a:pt x="1449" y="2871"/>
                          <a:pt x="842" y="4455"/>
                        </a:cubicBezTo>
                        <a:cubicBezTo>
                          <a:pt x="28" y="6517"/>
                          <a:pt x="1" y="8904"/>
                          <a:pt x="679" y="10992"/>
                        </a:cubicBezTo>
                        <a:cubicBezTo>
                          <a:pt x="1059" y="12158"/>
                          <a:pt x="1900" y="13406"/>
                          <a:pt x="3120" y="13433"/>
                        </a:cubicBezTo>
                        <a:cubicBezTo>
                          <a:pt x="3148" y="13434"/>
                          <a:pt x="3175" y="13435"/>
                          <a:pt x="3202" y="13435"/>
                        </a:cubicBezTo>
                        <a:cubicBezTo>
                          <a:pt x="4380" y="13435"/>
                          <a:pt x="5222" y="12297"/>
                          <a:pt x="5805" y="11263"/>
                        </a:cubicBezTo>
                        <a:cubicBezTo>
                          <a:pt x="6809" y="9473"/>
                          <a:pt x="7623" y="7520"/>
                          <a:pt x="7758" y="5432"/>
                        </a:cubicBezTo>
                        <a:cubicBezTo>
                          <a:pt x="7894" y="3750"/>
                          <a:pt x="7487" y="224"/>
                          <a:pt x="5209" y="7"/>
                        </a:cubicBezTo>
                        <a:cubicBezTo>
                          <a:pt x="5154" y="3"/>
                          <a:pt x="5100" y="1"/>
                          <a:pt x="5046" y="1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5" name="Google Shape;1705;p71"/>
                  <p:cNvSpPr/>
                  <p:nvPr/>
                </p:nvSpPr>
                <p:spPr>
                  <a:xfrm>
                    <a:off x="8642450" y="4242950"/>
                    <a:ext cx="126825" cy="259925"/>
                  </a:xfrm>
                  <a:custGeom>
                    <a:rect b="b" l="l" r="r" t="t"/>
                    <a:pathLst>
                      <a:path extrusionOk="0" h="10397" w="5073">
                        <a:moveTo>
                          <a:pt x="2274" y="0"/>
                        </a:moveTo>
                        <a:cubicBezTo>
                          <a:pt x="2120" y="0"/>
                          <a:pt x="1958" y="33"/>
                          <a:pt x="1790" y="104"/>
                        </a:cubicBezTo>
                        <a:cubicBezTo>
                          <a:pt x="1519" y="240"/>
                          <a:pt x="1356" y="511"/>
                          <a:pt x="1221" y="783"/>
                        </a:cubicBezTo>
                        <a:cubicBezTo>
                          <a:pt x="244" y="2980"/>
                          <a:pt x="0" y="6885"/>
                          <a:pt x="1546" y="9164"/>
                        </a:cubicBezTo>
                        <a:cubicBezTo>
                          <a:pt x="1790" y="9516"/>
                          <a:pt x="2089" y="9842"/>
                          <a:pt x="2441" y="10113"/>
                        </a:cubicBezTo>
                        <a:cubicBezTo>
                          <a:pt x="2672" y="10274"/>
                          <a:pt x="2980" y="10396"/>
                          <a:pt x="3267" y="10396"/>
                        </a:cubicBezTo>
                        <a:cubicBezTo>
                          <a:pt x="3318" y="10396"/>
                          <a:pt x="3369" y="10393"/>
                          <a:pt x="3418" y="10384"/>
                        </a:cubicBezTo>
                        <a:cubicBezTo>
                          <a:pt x="3771" y="10303"/>
                          <a:pt x="3988" y="10059"/>
                          <a:pt x="4177" y="9760"/>
                        </a:cubicBezTo>
                        <a:cubicBezTo>
                          <a:pt x="5072" y="8133"/>
                          <a:pt x="5018" y="5285"/>
                          <a:pt x="4666" y="3522"/>
                        </a:cubicBezTo>
                        <a:cubicBezTo>
                          <a:pt x="4495" y="2571"/>
                          <a:pt x="3645" y="0"/>
                          <a:pt x="2274" y="0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6" name="Google Shape;1706;p71"/>
                  <p:cNvSpPr/>
                  <p:nvPr/>
                </p:nvSpPr>
                <p:spPr>
                  <a:xfrm>
                    <a:off x="8303400" y="4332750"/>
                    <a:ext cx="515375" cy="566500"/>
                  </a:xfrm>
                  <a:custGeom>
                    <a:rect b="b" l="l" r="r" t="t"/>
                    <a:pathLst>
                      <a:path extrusionOk="0" h="22660" w="20615">
                        <a:moveTo>
                          <a:pt x="11979" y="1"/>
                        </a:moveTo>
                        <a:cubicBezTo>
                          <a:pt x="11114" y="1"/>
                          <a:pt x="10249" y="211"/>
                          <a:pt x="9494" y="635"/>
                        </a:cubicBezTo>
                        <a:cubicBezTo>
                          <a:pt x="7921" y="1503"/>
                          <a:pt x="6890" y="3185"/>
                          <a:pt x="6808" y="4975"/>
                        </a:cubicBezTo>
                        <a:cubicBezTo>
                          <a:pt x="6394" y="4169"/>
                          <a:pt x="5490" y="3660"/>
                          <a:pt x="4588" y="3660"/>
                        </a:cubicBezTo>
                        <a:cubicBezTo>
                          <a:pt x="4367" y="3660"/>
                          <a:pt x="4147" y="3690"/>
                          <a:pt x="3933" y="3754"/>
                        </a:cubicBezTo>
                        <a:cubicBezTo>
                          <a:pt x="2848" y="4107"/>
                          <a:pt x="2089" y="5301"/>
                          <a:pt x="2279" y="6413"/>
                        </a:cubicBezTo>
                        <a:cubicBezTo>
                          <a:pt x="2134" y="6358"/>
                          <a:pt x="1986" y="6332"/>
                          <a:pt x="1841" y="6332"/>
                        </a:cubicBezTo>
                        <a:cubicBezTo>
                          <a:pt x="1198" y="6332"/>
                          <a:pt x="586" y="6829"/>
                          <a:pt x="299" y="7470"/>
                        </a:cubicBezTo>
                        <a:cubicBezTo>
                          <a:pt x="0" y="8203"/>
                          <a:pt x="109" y="9098"/>
                          <a:pt x="299" y="9857"/>
                        </a:cubicBezTo>
                        <a:cubicBezTo>
                          <a:pt x="1601" y="15499"/>
                          <a:pt x="6103" y="20273"/>
                          <a:pt x="11664" y="21846"/>
                        </a:cubicBezTo>
                        <a:cubicBezTo>
                          <a:pt x="12332" y="22027"/>
                          <a:pt x="13062" y="22157"/>
                          <a:pt x="13767" y="22157"/>
                        </a:cubicBezTo>
                        <a:cubicBezTo>
                          <a:pt x="14749" y="22157"/>
                          <a:pt x="15681" y="21906"/>
                          <a:pt x="16329" y="21195"/>
                        </a:cubicBezTo>
                        <a:lnTo>
                          <a:pt x="16329" y="21195"/>
                        </a:lnTo>
                        <a:lnTo>
                          <a:pt x="15352" y="22660"/>
                        </a:lnTo>
                        <a:cubicBezTo>
                          <a:pt x="17794" y="20842"/>
                          <a:pt x="19313" y="17967"/>
                          <a:pt x="19964" y="14984"/>
                        </a:cubicBezTo>
                        <a:cubicBezTo>
                          <a:pt x="20615" y="12081"/>
                          <a:pt x="20452" y="8962"/>
                          <a:pt x="19909" y="5979"/>
                        </a:cubicBezTo>
                        <a:cubicBezTo>
                          <a:pt x="19665" y="4541"/>
                          <a:pt x="19313" y="3076"/>
                          <a:pt x="18417" y="1937"/>
                        </a:cubicBezTo>
                        <a:cubicBezTo>
                          <a:pt x="17722" y="1099"/>
                          <a:pt x="16642" y="476"/>
                          <a:pt x="15582" y="476"/>
                        </a:cubicBezTo>
                        <a:cubicBezTo>
                          <a:pt x="15237" y="476"/>
                          <a:pt x="14893" y="543"/>
                          <a:pt x="14566" y="689"/>
                        </a:cubicBezTo>
                        <a:cubicBezTo>
                          <a:pt x="13789" y="232"/>
                          <a:pt x="12884" y="1"/>
                          <a:pt x="11979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7" name="Google Shape;1707;p71"/>
                  <p:cNvSpPr/>
                  <p:nvPr/>
                </p:nvSpPr>
                <p:spPr>
                  <a:xfrm>
                    <a:off x="8712975" y="4347950"/>
                    <a:ext cx="42725" cy="375675"/>
                  </a:xfrm>
                  <a:custGeom>
                    <a:rect b="b" l="l" r="r" t="t"/>
                    <a:pathLst>
                      <a:path extrusionOk="0" h="15027" w="1709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760" y="1790"/>
                          <a:pt x="1221" y="3906"/>
                          <a:pt x="1302" y="6239"/>
                        </a:cubicBezTo>
                        <a:cubicBezTo>
                          <a:pt x="1411" y="9114"/>
                          <a:pt x="1004" y="12043"/>
                          <a:pt x="624" y="14891"/>
                        </a:cubicBezTo>
                        <a:cubicBezTo>
                          <a:pt x="597" y="14918"/>
                          <a:pt x="678" y="15000"/>
                          <a:pt x="733" y="15027"/>
                        </a:cubicBezTo>
                        <a:cubicBezTo>
                          <a:pt x="841" y="15027"/>
                          <a:pt x="868" y="14945"/>
                          <a:pt x="895" y="14891"/>
                        </a:cubicBezTo>
                        <a:cubicBezTo>
                          <a:pt x="1302" y="12043"/>
                          <a:pt x="1709" y="9114"/>
                          <a:pt x="1573" y="6211"/>
                        </a:cubicBezTo>
                        <a:cubicBezTo>
                          <a:pt x="1492" y="3906"/>
                          <a:pt x="1085" y="1872"/>
                          <a:pt x="326" y="109"/>
                        </a:cubicBezTo>
                        <a:cubicBezTo>
                          <a:pt x="217" y="81"/>
                          <a:pt x="82" y="2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8" name="Google Shape;1708;p71"/>
                  <p:cNvSpPr/>
                  <p:nvPr/>
                </p:nvSpPr>
                <p:spPr>
                  <a:xfrm>
                    <a:off x="8320350" y="4335725"/>
                    <a:ext cx="368900" cy="550650"/>
                  </a:xfrm>
                  <a:custGeom>
                    <a:rect b="b" l="l" r="r" t="t"/>
                    <a:pathLst>
                      <a:path extrusionOk="0" h="22026" w="14756">
                        <a:moveTo>
                          <a:pt x="6076" y="4720"/>
                        </a:moveTo>
                        <a:cubicBezTo>
                          <a:pt x="6076" y="4757"/>
                          <a:pt x="6082" y="4783"/>
                          <a:pt x="6090" y="4802"/>
                        </a:cubicBezTo>
                        <a:lnTo>
                          <a:pt x="6090" y="4802"/>
                        </a:lnTo>
                        <a:cubicBezTo>
                          <a:pt x="6086" y="4775"/>
                          <a:pt x="6081" y="4748"/>
                          <a:pt x="6076" y="4720"/>
                        </a:cubicBezTo>
                        <a:close/>
                        <a:moveTo>
                          <a:pt x="10172" y="1"/>
                        </a:moveTo>
                        <a:cubicBezTo>
                          <a:pt x="10063" y="55"/>
                          <a:pt x="9982" y="55"/>
                          <a:pt x="9901" y="82"/>
                        </a:cubicBezTo>
                        <a:cubicBezTo>
                          <a:pt x="10226" y="1221"/>
                          <a:pt x="10497" y="2388"/>
                          <a:pt x="10796" y="3500"/>
                        </a:cubicBezTo>
                        <a:cubicBezTo>
                          <a:pt x="11691" y="7026"/>
                          <a:pt x="12559" y="10661"/>
                          <a:pt x="13047" y="14295"/>
                        </a:cubicBezTo>
                        <a:cubicBezTo>
                          <a:pt x="13345" y="16492"/>
                          <a:pt x="13454" y="18771"/>
                          <a:pt x="13454" y="20995"/>
                        </a:cubicBezTo>
                        <a:lnTo>
                          <a:pt x="13345" y="20886"/>
                        </a:lnTo>
                        <a:lnTo>
                          <a:pt x="11582" y="13400"/>
                        </a:lnTo>
                        <a:cubicBezTo>
                          <a:pt x="10606" y="9331"/>
                          <a:pt x="9629" y="5100"/>
                          <a:pt x="7894" y="1194"/>
                        </a:cubicBezTo>
                        <a:lnTo>
                          <a:pt x="7704" y="1411"/>
                        </a:lnTo>
                        <a:cubicBezTo>
                          <a:pt x="9385" y="5263"/>
                          <a:pt x="10362" y="9440"/>
                          <a:pt x="11311" y="13481"/>
                        </a:cubicBezTo>
                        <a:lnTo>
                          <a:pt x="12939" y="20317"/>
                        </a:lnTo>
                        <a:cubicBezTo>
                          <a:pt x="9467" y="15516"/>
                          <a:pt x="7134" y="9955"/>
                          <a:pt x="6239" y="4097"/>
                        </a:cubicBezTo>
                        <a:cubicBezTo>
                          <a:pt x="6158" y="4368"/>
                          <a:pt x="6130" y="4585"/>
                          <a:pt x="6130" y="4856"/>
                        </a:cubicBezTo>
                        <a:cubicBezTo>
                          <a:pt x="6116" y="4841"/>
                          <a:pt x="6101" y="4826"/>
                          <a:pt x="6090" y="4802"/>
                        </a:cubicBezTo>
                        <a:lnTo>
                          <a:pt x="6090" y="4802"/>
                        </a:lnTo>
                        <a:cubicBezTo>
                          <a:pt x="7102" y="10658"/>
                          <a:pt x="9510" y="16189"/>
                          <a:pt x="13047" y="20940"/>
                        </a:cubicBezTo>
                        <a:cubicBezTo>
                          <a:pt x="10443" y="19205"/>
                          <a:pt x="8246" y="16465"/>
                          <a:pt x="6619" y="12939"/>
                        </a:cubicBezTo>
                        <a:cubicBezTo>
                          <a:pt x="5208" y="9955"/>
                          <a:pt x="4395" y="6700"/>
                          <a:pt x="3662" y="3554"/>
                        </a:cubicBezTo>
                        <a:cubicBezTo>
                          <a:pt x="3554" y="3554"/>
                          <a:pt x="3499" y="3581"/>
                          <a:pt x="3391" y="3608"/>
                        </a:cubicBezTo>
                        <a:cubicBezTo>
                          <a:pt x="4123" y="6809"/>
                          <a:pt x="4991" y="10064"/>
                          <a:pt x="6375" y="13075"/>
                        </a:cubicBezTo>
                        <a:cubicBezTo>
                          <a:pt x="7785" y="16194"/>
                          <a:pt x="9684" y="18689"/>
                          <a:pt x="11935" y="20452"/>
                        </a:cubicBezTo>
                        <a:cubicBezTo>
                          <a:pt x="9304" y="18798"/>
                          <a:pt x="7378" y="16546"/>
                          <a:pt x="6130" y="14729"/>
                        </a:cubicBezTo>
                        <a:cubicBezTo>
                          <a:pt x="4123" y="11854"/>
                          <a:pt x="2767" y="8708"/>
                          <a:pt x="1628" y="5588"/>
                        </a:cubicBezTo>
                        <a:cubicBezTo>
                          <a:pt x="1601" y="5805"/>
                          <a:pt x="1601" y="6049"/>
                          <a:pt x="1628" y="6294"/>
                        </a:cubicBezTo>
                        <a:lnTo>
                          <a:pt x="1601" y="6294"/>
                        </a:lnTo>
                        <a:cubicBezTo>
                          <a:pt x="2713" y="9196"/>
                          <a:pt x="4042" y="12179"/>
                          <a:pt x="5886" y="14892"/>
                        </a:cubicBezTo>
                        <a:cubicBezTo>
                          <a:pt x="7215" y="16791"/>
                          <a:pt x="9250" y="19177"/>
                          <a:pt x="12071" y="20913"/>
                        </a:cubicBezTo>
                        <a:cubicBezTo>
                          <a:pt x="11447" y="20669"/>
                          <a:pt x="10850" y="20371"/>
                          <a:pt x="10280" y="20018"/>
                        </a:cubicBezTo>
                        <a:cubicBezTo>
                          <a:pt x="5208" y="17279"/>
                          <a:pt x="1492" y="12179"/>
                          <a:pt x="245" y="6565"/>
                        </a:cubicBezTo>
                        <a:cubicBezTo>
                          <a:pt x="163" y="6619"/>
                          <a:pt x="55" y="6700"/>
                          <a:pt x="0" y="6755"/>
                        </a:cubicBezTo>
                        <a:cubicBezTo>
                          <a:pt x="1275" y="12396"/>
                          <a:pt x="5045" y="17469"/>
                          <a:pt x="10145" y="20235"/>
                        </a:cubicBezTo>
                        <a:cubicBezTo>
                          <a:pt x="11175" y="20805"/>
                          <a:pt x="12206" y="21239"/>
                          <a:pt x="13264" y="21591"/>
                        </a:cubicBezTo>
                        <a:lnTo>
                          <a:pt x="13318" y="21890"/>
                        </a:lnTo>
                        <a:cubicBezTo>
                          <a:pt x="13318" y="21944"/>
                          <a:pt x="13400" y="21971"/>
                          <a:pt x="13427" y="21971"/>
                        </a:cubicBezTo>
                        <a:lnTo>
                          <a:pt x="13427" y="22025"/>
                        </a:lnTo>
                        <a:cubicBezTo>
                          <a:pt x="13535" y="22025"/>
                          <a:pt x="13590" y="22025"/>
                          <a:pt x="13698" y="21971"/>
                        </a:cubicBezTo>
                        <a:lnTo>
                          <a:pt x="13698" y="21727"/>
                        </a:lnTo>
                        <a:cubicBezTo>
                          <a:pt x="13834" y="21781"/>
                          <a:pt x="13969" y="21863"/>
                          <a:pt x="14105" y="21890"/>
                        </a:cubicBezTo>
                        <a:cubicBezTo>
                          <a:pt x="14295" y="21808"/>
                          <a:pt x="14539" y="21754"/>
                          <a:pt x="14756" y="21673"/>
                        </a:cubicBezTo>
                        <a:cubicBezTo>
                          <a:pt x="14485" y="21646"/>
                          <a:pt x="14132" y="21591"/>
                          <a:pt x="13834" y="21510"/>
                        </a:cubicBezTo>
                        <a:cubicBezTo>
                          <a:pt x="13807" y="21510"/>
                          <a:pt x="13807" y="21483"/>
                          <a:pt x="13752" y="21483"/>
                        </a:cubicBezTo>
                        <a:cubicBezTo>
                          <a:pt x="13752" y="21429"/>
                          <a:pt x="13752" y="21402"/>
                          <a:pt x="13725" y="21402"/>
                        </a:cubicBezTo>
                        <a:lnTo>
                          <a:pt x="13725" y="21374"/>
                        </a:lnTo>
                        <a:cubicBezTo>
                          <a:pt x="13752" y="18988"/>
                          <a:pt x="13617" y="16628"/>
                          <a:pt x="13318" y="14241"/>
                        </a:cubicBezTo>
                        <a:cubicBezTo>
                          <a:pt x="12830" y="10579"/>
                          <a:pt x="11935" y="6972"/>
                          <a:pt x="11067" y="3446"/>
                        </a:cubicBezTo>
                        <a:cubicBezTo>
                          <a:pt x="10796" y="2306"/>
                          <a:pt x="10497" y="1167"/>
                          <a:pt x="10172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9" name="Google Shape;1709;p71"/>
                  <p:cNvSpPr/>
                  <p:nvPr/>
                </p:nvSpPr>
                <p:spPr>
                  <a:xfrm>
                    <a:off x="8632275" y="4336425"/>
                    <a:ext cx="88850" cy="492975"/>
                  </a:xfrm>
                  <a:custGeom>
                    <a:rect b="b" l="l" r="r" t="t"/>
                    <a:pathLst>
                      <a:path extrusionOk="0" h="19719" w="3554">
                        <a:moveTo>
                          <a:pt x="0" y="0"/>
                        </a:moveTo>
                        <a:cubicBezTo>
                          <a:pt x="2577" y="6130"/>
                          <a:pt x="3282" y="13019"/>
                          <a:pt x="2035" y="19556"/>
                        </a:cubicBezTo>
                        <a:cubicBezTo>
                          <a:pt x="2035" y="19611"/>
                          <a:pt x="2062" y="19692"/>
                          <a:pt x="2116" y="19719"/>
                        </a:cubicBezTo>
                        <a:lnTo>
                          <a:pt x="2170" y="19719"/>
                        </a:lnTo>
                        <a:cubicBezTo>
                          <a:pt x="2225" y="19719"/>
                          <a:pt x="2252" y="19692"/>
                          <a:pt x="2306" y="19611"/>
                        </a:cubicBezTo>
                        <a:cubicBezTo>
                          <a:pt x="3554" y="13074"/>
                          <a:pt x="2848" y="6238"/>
                          <a:pt x="326" y="81"/>
                        </a:cubicBezTo>
                        <a:cubicBezTo>
                          <a:pt x="245" y="54"/>
                          <a:pt x="109" y="2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0" name="Google Shape;1710;p71"/>
                  <p:cNvSpPr/>
                  <p:nvPr/>
                </p:nvSpPr>
                <p:spPr>
                  <a:xfrm>
                    <a:off x="8693300" y="4880925"/>
                    <a:ext cx="9525" cy="10650"/>
                  </a:xfrm>
                  <a:custGeom>
                    <a:rect b="b" l="l" r="r" t="t"/>
                    <a:pathLst>
                      <a:path extrusionOk="0" h="426" w="381">
                        <a:moveTo>
                          <a:pt x="272" y="0"/>
                        </a:moveTo>
                        <a:lnTo>
                          <a:pt x="1" y="407"/>
                        </a:lnTo>
                        <a:lnTo>
                          <a:pt x="28" y="407"/>
                        </a:lnTo>
                        <a:cubicBezTo>
                          <a:pt x="34" y="420"/>
                          <a:pt x="44" y="426"/>
                          <a:pt x="55" y="426"/>
                        </a:cubicBezTo>
                        <a:cubicBezTo>
                          <a:pt x="89" y="426"/>
                          <a:pt x="136" y="374"/>
                          <a:pt x="136" y="353"/>
                        </a:cubicBezTo>
                        <a:lnTo>
                          <a:pt x="136" y="272"/>
                        </a:lnTo>
                        <a:lnTo>
                          <a:pt x="245" y="272"/>
                        </a:lnTo>
                        <a:cubicBezTo>
                          <a:pt x="299" y="272"/>
                          <a:pt x="326" y="217"/>
                          <a:pt x="380" y="163"/>
                        </a:cubicBezTo>
                        <a:cubicBezTo>
                          <a:pt x="380" y="109"/>
                          <a:pt x="326" y="55"/>
                          <a:pt x="272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1" name="Google Shape;1711;p71"/>
                  <p:cNvSpPr/>
                  <p:nvPr/>
                </p:nvSpPr>
                <p:spPr>
                  <a:xfrm>
                    <a:off x="8303400" y="4332750"/>
                    <a:ext cx="484850" cy="264750"/>
                  </a:xfrm>
                  <a:custGeom>
                    <a:rect b="b" l="l" r="r" t="t"/>
                    <a:pathLst>
                      <a:path extrusionOk="0" h="10590" w="19394">
                        <a:moveTo>
                          <a:pt x="11979" y="1"/>
                        </a:moveTo>
                        <a:cubicBezTo>
                          <a:pt x="11114" y="1"/>
                          <a:pt x="10249" y="211"/>
                          <a:pt x="9494" y="635"/>
                        </a:cubicBezTo>
                        <a:cubicBezTo>
                          <a:pt x="7921" y="1503"/>
                          <a:pt x="6890" y="3185"/>
                          <a:pt x="6808" y="4975"/>
                        </a:cubicBezTo>
                        <a:cubicBezTo>
                          <a:pt x="6394" y="4169"/>
                          <a:pt x="5490" y="3660"/>
                          <a:pt x="4588" y="3660"/>
                        </a:cubicBezTo>
                        <a:cubicBezTo>
                          <a:pt x="4367" y="3660"/>
                          <a:pt x="4147" y="3690"/>
                          <a:pt x="3933" y="3754"/>
                        </a:cubicBezTo>
                        <a:cubicBezTo>
                          <a:pt x="2848" y="4107"/>
                          <a:pt x="2089" y="5301"/>
                          <a:pt x="2279" y="6413"/>
                        </a:cubicBezTo>
                        <a:cubicBezTo>
                          <a:pt x="2134" y="6358"/>
                          <a:pt x="1986" y="6332"/>
                          <a:pt x="1841" y="6332"/>
                        </a:cubicBezTo>
                        <a:cubicBezTo>
                          <a:pt x="1198" y="6332"/>
                          <a:pt x="586" y="6829"/>
                          <a:pt x="299" y="7470"/>
                        </a:cubicBezTo>
                        <a:cubicBezTo>
                          <a:pt x="0" y="8203"/>
                          <a:pt x="109" y="9098"/>
                          <a:pt x="299" y="9857"/>
                        </a:cubicBezTo>
                        <a:lnTo>
                          <a:pt x="516" y="10590"/>
                        </a:lnTo>
                        <a:cubicBezTo>
                          <a:pt x="570" y="10210"/>
                          <a:pt x="678" y="9830"/>
                          <a:pt x="841" y="9450"/>
                        </a:cubicBezTo>
                        <a:cubicBezTo>
                          <a:pt x="1297" y="8493"/>
                          <a:pt x="2310" y="7707"/>
                          <a:pt x="3346" y="7707"/>
                        </a:cubicBezTo>
                        <a:cubicBezTo>
                          <a:pt x="3542" y="7707"/>
                          <a:pt x="3739" y="7735"/>
                          <a:pt x="3933" y="7796"/>
                        </a:cubicBezTo>
                        <a:cubicBezTo>
                          <a:pt x="4123" y="6847"/>
                          <a:pt x="4991" y="6060"/>
                          <a:pt x="5968" y="5924"/>
                        </a:cubicBezTo>
                        <a:cubicBezTo>
                          <a:pt x="6069" y="5910"/>
                          <a:pt x="6171" y="5903"/>
                          <a:pt x="6274" y="5903"/>
                        </a:cubicBezTo>
                        <a:cubicBezTo>
                          <a:pt x="7135" y="5903"/>
                          <a:pt x="8021" y="6399"/>
                          <a:pt x="8409" y="7199"/>
                        </a:cubicBezTo>
                        <a:cubicBezTo>
                          <a:pt x="8327" y="6033"/>
                          <a:pt x="8572" y="4839"/>
                          <a:pt x="9195" y="3863"/>
                        </a:cubicBezTo>
                        <a:cubicBezTo>
                          <a:pt x="9792" y="2887"/>
                          <a:pt x="10877" y="2181"/>
                          <a:pt x="12043" y="2127"/>
                        </a:cubicBezTo>
                        <a:cubicBezTo>
                          <a:pt x="12063" y="2127"/>
                          <a:pt x="12083" y="2126"/>
                          <a:pt x="12103" y="2126"/>
                        </a:cubicBezTo>
                        <a:cubicBezTo>
                          <a:pt x="13224" y="2126"/>
                          <a:pt x="14381" y="2879"/>
                          <a:pt x="14674" y="3971"/>
                        </a:cubicBezTo>
                        <a:cubicBezTo>
                          <a:pt x="15095" y="3130"/>
                          <a:pt x="16055" y="2696"/>
                          <a:pt x="16996" y="2696"/>
                        </a:cubicBezTo>
                        <a:cubicBezTo>
                          <a:pt x="17268" y="2696"/>
                          <a:pt x="17538" y="2732"/>
                          <a:pt x="17794" y="2805"/>
                        </a:cubicBezTo>
                        <a:cubicBezTo>
                          <a:pt x="18363" y="2995"/>
                          <a:pt x="18906" y="3293"/>
                          <a:pt x="19394" y="3700"/>
                        </a:cubicBezTo>
                        <a:cubicBezTo>
                          <a:pt x="19150" y="3049"/>
                          <a:pt x="18851" y="2398"/>
                          <a:pt x="18445" y="1856"/>
                        </a:cubicBezTo>
                        <a:cubicBezTo>
                          <a:pt x="17751" y="1081"/>
                          <a:pt x="16660" y="475"/>
                          <a:pt x="15596" y="475"/>
                        </a:cubicBezTo>
                        <a:cubicBezTo>
                          <a:pt x="15245" y="475"/>
                          <a:pt x="14896" y="541"/>
                          <a:pt x="14566" y="689"/>
                        </a:cubicBezTo>
                        <a:cubicBezTo>
                          <a:pt x="13789" y="232"/>
                          <a:pt x="12884" y="1"/>
                          <a:pt x="11979" y="1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2" name="Google Shape;1712;p71"/>
                  <p:cNvSpPr/>
                  <p:nvPr/>
                </p:nvSpPr>
                <p:spPr>
                  <a:xfrm>
                    <a:off x="8565150" y="4418400"/>
                    <a:ext cx="344500" cy="527025"/>
                  </a:xfrm>
                  <a:custGeom>
                    <a:rect b="b" l="l" r="r" t="t"/>
                    <a:pathLst>
                      <a:path extrusionOk="0" h="21081" w="13780">
                        <a:moveTo>
                          <a:pt x="8602" y="0"/>
                        </a:moveTo>
                        <a:cubicBezTo>
                          <a:pt x="8427" y="0"/>
                          <a:pt x="8253" y="43"/>
                          <a:pt x="8110" y="139"/>
                        </a:cubicBezTo>
                        <a:cubicBezTo>
                          <a:pt x="7486" y="518"/>
                          <a:pt x="7486" y="1386"/>
                          <a:pt x="7541" y="2092"/>
                        </a:cubicBezTo>
                        <a:cubicBezTo>
                          <a:pt x="7441" y="1667"/>
                          <a:pt x="6995" y="1380"/>
                          <a:pt x="6565" y="1380"/>
                        </a:cubicBezTo>
                        <a:cubicBezTo>
                          <a:pt x="6528" y="1380"/>
                          <a:pt x="6492" y="1382"/>
                          <a:pt x="6456" y="1386"/>
                        </a:cubicBezTo>
                        <a:cubicBezTo>
                          <a:pt x="5967" y="1468"/>
                          <a:pt x="5588" y="1820"/>
                          <a:pt x="5371" y="2227"/>
                        </a:cubicBezTo>
                        <a:cubicBezTo>
                          <a:pt x="5127" y="2688"/>
                          <a:pt x="5045" y="3149"/>
                          <a:pt x="4991" y="3638"/>
                        </a:cubicBezTo>
                        <a:cubicBezTo>
                          <a:pt x="4693" y="6540"/>
                          <a:pt x="5127" y="9523"/>
                          <a:pt x="4313" y="12344"/>
                        </a:cubicBezTo>
                        <a:cubicBezTo>
                          <a:pt x="4015" y="13321"/>
                          <a:pt x="3553" y="14243"/>
                          <a:pt x="2984" y="15057"/>
                        </a:cubicBezTo>
                        <a:cubicBezTo>
                          <a:pt x="2143" y="16304"/>
                          <a:pt x="0" y="17471"/>
                          <a:pt x="1383" y="19044"/>
                        </a:cubicBezTo>
                        <a:cubicBezTo>
                          <a:pt x="2485" y="20328"/>
                          <a:pt x="4219" y="21081"/>
                          <a:pt x="5877" y="21081"/>
                        </a:cubicBezTo>
                        <a:cubicBezTo>
                          <a:pt x="5934" y="21081"/>
                          <a:pt x="5992" y="21080"/>
                          <a:pt x="6049" y="21078"/>
                        </a:cubicBezTo>
                        <a:cubicBezTo>
                          <a:pt x="8544" y="21024"/>
                          <a:pt x="10877" y="19396"/>
                          <a:pt x="12179" y="17199"/>
                        </a:cubicBezTo>
                        <a:cubicBezTo>
                          <a:pt x="13426" y="14975"/>
                          <a:pt x="13779" y="12344"/>
                          <a:pt x="13535" y="9822"/>
                        </a:cubicBezTo>
                        <a:cubicBezTo>
                          <a:pt x="13291" y="7299"/>
                          <a:pt x="12559" y="4858"/>
                          <a:pt x="11772" y="2444"/>
                        </a:cubicBezTo>
                        <a:cubicBezTo>
                          <a:pt x="11609" y="1902"/>
                          <a:pt x="11392" y="1332"/>
                          <a:pt x="10958" y="979"/>
                        </a:cubicBezTo>
                        <a:cubicBezTo>
                          <a:pt x="10789" y="853"/>
                          <a:pt x="10566" y="787"/>
                          <a:pt x="10348" y="787"/>
                        </a:cubicBezTo>
                        <a:cubicBezTo>
                          <a:pt x="10006" y="787"/>
                          <a:pt x="9674" y="947"/>
                          <a:pt x="9575" y="1278"/>
                        </a:cubicBezTo>
                        <a:cubicBezTo>
                          <a:pt x="9656" y="925"/>
                          <a:pt x="9521" y="437"/>
                          <a:pt x="9222" y="193"/>
                        </a:cubicBezTo>
                        <a:cubicBezTo>
                          <a:pt x="9055" y="71"/>
                          <a:pt x="8827" y="0"/>
                          <a:pt x="8602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3" name="Google Shape;1713;p71"/>
                  <p:cNvSpPr/>
                  <p:nvPr/>
                </p:nvSpPr>
                <p:spPr>
                  <a:xfrm>
                    <a:off x="8650575" y="4439475"/>
                    <a:ext cx="206850" cy="495050"/>
                  </a:xfrm>
                  <a:custGeom>
                    <a:rect b="b" l="l" r="r" t="t"/>
                    <a:pathLst>
                      <a:path extrusionOk="0" h="19802" w="8274">
                        <a:moveTo>
                          <a:pt x="6782" y="1"/>
                        </a:moveTo>
                        <a:cubicBezTo>
                          <a:pt x="7324" y="2116"/>
                          <a:pt x="7785" y="4314"/>
                          <a:pt x="7867" y="6483"/>
                        </a:cubicBezTo>
                        <a:cubicBezTo>
                          <a:pt x="8002" y="9386"/>
                          <a:pt x="7541" y="11935"/>
                          <a:pt x="6456" y="14078"/>
                        </a:cubicBezTo>
                        <a:cubicBezTo>
                          <a:pt x="5127" y="16655"/>
                          <a:pt x="2767" y="18689"/>
                          <a:pt x="1" y="19666"/>
                        </a:cubicBezTo>
                        <a:cubicBezTo>
                          <a:pt x="109" y="19693"/>
                          <a:pt x="245" y="19774"/>
                          <a:pt x="353" y="19801"/>
                        </a:cubicBezTo>
                        <a:cubicBezTo>
                          <a:pt x="3039" y="18743"/>
                          <a:pt x="5371" y="16709"/>
                          <a:pt x="6700" y="14187"/>
                        </a:cubicBezTo>
                        <a:cubicBezTo>
                          <a:pt x="7812" y="12017"/>
                          <a:pt x="8274" y="9440"/>
                          <a:pt x="8138" y="6483"/>
                        </a:cubicBezTo>
                        <a:cubicBezTo>
                          <a:pt x="8002" y="4286"/>
                          <a:pt x="7541" y="2116"/>
                          <a:pt x="7026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4" name="Google Shape;1714;p71"/>
                  <p:cNvSpPr/>
                  <p:nvPr/>
                </p:nvSpPr>
                <p:spPr>
                  <a:xfrm>
                    <a:off x="8637025" y="4419150"/>
                    <a:ext cx="158700" cy="509275"/>
                  </a:xfrm>
                  <a:custGeom>
                    <a:rect b="b" l="l" r="r" t="t"/>
                    <a:pathLst>
                      <a:path extrusionOk="0" h="20371" w="6348">
                        <a:moveTo>
                          <a:pt x="5778" y="0"/>
                        </a:moveTo>
                        <a:cubicBezTo>
                          <a:pt x="5696" y="27"/>
                          <a:pt x="5642" y="27"/>
                          <a:pt x="5534" y="27"/>
                        </a:cubicBezTo>
                        <a:cubicBezTo>
                          <a:pt x="5913" y="3472"/>
                          <a:pt x="6103" y="7676"/>
                          <a:pt x="5100" y="11690"/>
                        </a:cubicBezTo>
                        <a:cubicBezTo>
                          <a:pt x="4205" y="15217"/>
                          <a:pt x="2387" y="18227"/>
                          <a:pt x="0" y="20262"/>
                        </a:cubicBezTo>
                        <a:cubicBezTo>
                          <a:pt x="82" y="20316"/>
                          <a:pt x="190" y="20343"/>
                          <a:pt x="244" y="20370"/>
                        </a:cubicBezTo>
                        <a:cubicBezTo>
                          <a:pt x="2631" y="18309"/>
                          <a:pt x="4421" y="15298"/>
                          <a:pt x="5344" y="11718"/>
                        </a:cubicBezTo>
                        <a:cubicBezTo>
                          <a:pt x="6347" y="7703"/>
                          <a:pt x="6157" y="3445"/>
                          <a:pt x="5778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5" name="Google Shape;1715;p71"/>
                  <p:cNvSpPr/>
                  <p:nvPr/>
                </p:nvSpPr>
                <p:spPr>
                  <a:xfrm>
                    <a:off x="8613275" y="4455075"/>
                    <a:ext cx="122775" cy="459100"/>
                  </a:xfrm>
                  <a:custGeom>
                    <a:rect b="b" l="l" r="r" t="t"/>
                    <a:pathLst>
                      <a:path extrusionOk="0" h="18364" w="4911">
                        <a:moveTo>
                          <a:pt x="4476" y="1"/>
                        </a:moveTo>
                        <a:cubicBezTo>
                          <a:pt x="4422" y="1"/>
                          <a:pt x="4314" y="28"/>
                          <a:pt x="4232" y="55"/>
                        </a:cubicBezTo>
                        <a:cubicBezTo>
                          <a:pt x="4693" y="3581"/>
                          <a:pt x="4585" y="6727"/>
                          <a:pt x="3988" y="9657"/>
                        </a:cubicBezTo>
                        <a:cubicBezTo>
                          <a:pt x="3310" y="12966"/>
                          <a:pt x="1954" y="15895"/>
                          <a:pt x="1" y="18201"/>
                        </a:cubicBezTo>
                        <a:cubicBezTo>
                          <a:pt x="82" y="18255"/>
                          <a:pt x="137" y="18309"/>
                          <a:pt x="218" y="18363"/>
                        </a:cubicBezTo>
                        <a:cubicBezTo>
                          <a:pt x="2144" y="16031"/>
                          <a:pt x="3500" y="13047"/>
                          <a:pt x="4205" y="9711"/>
                        </a:cubicBezTo>
                        <a:cubicBezTo>
                          <a:pt x="4829" y="6782"/>
                          <a:pt x="4910" y="3581"/>
                          <a:pt x="4476" y="1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6" name="Google Shape;1716;p71"/>
                  <p:cNvSpPr/>
                  <p:nvPr/>
                </p:nvSpPr>
                <p:spPr>
                  <a:xfrm>
                    <a:off x="8246425" y="4572300"/>
                    <a:ext cx="498425" cy="397950"/>
                  </a:xfrm>
                  <a:custGeom>
                    <a:rect b="b" l="l" r="r" t="t"/>
                    <a:pathLst>
                      <a:path extrusionOk="0" h="15918" w="19937">
                        <a:moveTo>
                          <a:pt x="2713" y="0"/>
                        </a:moveTo>
                        <a:cubicBezTo>
                          <a:pt x="2668" y="0"/>
                          <a:pt x="2623" y="2"/>
                          <a:pt x="2578" y="4"/>
                        </a:cubicBezTo>
                        <a:cubicBezTo>
                          <a:pt x="1601" y="85"/>
                          <a:pt x="706" y="764"/>
                          <a:pt x="381" y="1659"/>
                        </a:cubicBezTo>
                        <a:cubicBezTo>
                          <a:pt x="1" y="2608"/>
                          <a:pt x="245" y="3693"/>
                          <a:pt x="571" y="4696"/>
                        </a:cubicBezTo>
                        <a:cubicBezTo>
                          <a:pt x="1656" y="7843"/>
                          <a:pt x="3744" y="10609"/>
                          <a:pt x="6375" y="12617"/>
                        </a:cubicBezTo>
                        <a:cubicBezTo>
                          <a:pt x="9060" y="14624"/>
                          <a:pt x="12315" y="15763"/>
                          <a:pt x="15679" y="15899"/>
                        </a:cubicBezTo>
                        <a:cubicBezTo>
                          <a:pt x="15866" y="15911"/>
                          <a:pt x="16055" y="15918"/>
                          <a:pt x="16244" y="15918"/>
                        </a:cubicBezTo>
                        <a:cubicBezTo>
                          <a:pt x="16876" y="15918"/>
                          <a:pt x="17514" y="15842"/>
                          <a:pt x="18120" y="15655"/>
                        </a:cubicBezTo>
                        <a:cubicBezTo>
                          <a:pt x="18798" y="15438"/>
                          <a:pt x="19937" y="14922"/>
                          <a:pt x="18825" y="14461"/>
                        </a:cubicBezTo>
                        <a:cubicBezTo>
                          <a:pt x="17333" y="13783"/>
                          <a:pt x="16031" y="12969"/>
                          <a:pt x="15055" y="11505"/>
                        </a:cubicBezTo>
                        <a:cubicBezTo>
                          <a:pt x="13970" y="9931"/>
                          <a:pt x="13427" y="8033"/>
                          <a:pt x="13156" y="6161"/>
                        </a:cubicBezTo>
                        <a:cubicBezTo>
                          <a:pt x="13048" y="5402"/>
                          <a:pt x="12993" y="4615"/>
                          <a:pt x="12722" y="3910"/>
                        </a:cubicBezTo>
                        <a:cubicBezTo>
                          <a:pt x="12451" y="3205"/>
                          <a:pt x="11908" y="2554"/>
                          <a:pt x="11149" y="2337"/>
                        </a:cubicBezTo>
                        <a:cubicBezTo>
                          <a:pt x="11033" y="2307"/>
                          <a:pt x="10913" y="2292"/>
                          <a:pt x="10793" y="2292"/>
                        </a:cubicBezTo>
                        <a:cubicBezTo>
                          <a:pt x="10152" y="2292"/>
                          <a:pt x="9496" y="2701"/>
                          <a:pt x="9359" y="3340"/>
                        </a:cubicBezTo>
                        <a:cubicBezTo>
                          <a:pt x="9087" y="2716"/>
                          <a:pt x="8816" y="2065"/>
                          <a:pt x="8409" y="1523"/>
                        </a:cubicBezTo>
                        <a:cubicBezTo>
                          <a:pt x="8002" y="981"/>
                          <a:pt x="7406" y="547"/>
                          <a:pt x="6728" y="492"/>
                        </a:cubicBezTo>
                        <a:cubicBezTo>
                          <a:pt x="6641" y="478"/>
                          <a:pt x="6553" y="472"/>
                          <a:pt x="6465" y="472"/>
                        </a:cubicBezTo>
                        <a:cubicBezTo>
                          <a:pt x="5864" y="472"/>
                          <a:pt x="5256" y="789"/>
                          <a:pt x="5019" y="1333"/>
                        </a:cubicBezTo>
                        <a:cubicBezTo>
                          <a:pt x="4579" y="531"/>
                          <a:pt x="3645" y="0"/>
                          <a:pt x="271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7" name="Google Shape;1717;p71"/>
                  <p:cNvSpPr/>
                  <p:nvPr/>
                </p:nvSpPr>
                <p:spPr>
                  <a:xfrm>
                    <a:off x="8409850" y="4583250"/>
                    <a:ext cx="311275" cy="377025"/>
                  </a:xfrm>
                  <a:custGeom>
                    <a:rect b="b" l="l" r="r" t="t"/>
                    <a:pathLst>
                      <a:path extrusionOk="0" h="15081" w="12451">
                        <a:moveTo>
                          <a:pt x="1" y="0"/>
                        </a:moveTo>
                        <a:cubicBezTo>
                          <a:pt x="381" y="2251"/>
                          <a:pt x="815" y="4530"/>
                          <a:pt x="1628" y="6700"/>
                        </a:cubicBezTo>
                        <a:cubicBezTo>
                          <a:pt x="2713" y="9548"/>
                          <a:pt x="4341" y="11745"/>
                          <a:pt x="6375" y="13128"/>
                        </a:cubicBezTo>
                        <a:cubicBezTo>
                          <a:pt x="7053" y="13616"/>
                          <a:pt x="7840" y="14023"/>
                          <a:pt x="8708" y="14321"/>
                        </a:cubicBezTo>
                        <a:cubicBezTo>
                          <a:pt x="9765" y="14674"/>
                          <a:pt x="10877" y="14891"/>
                          <a:pt x="12017" y="15081"/>
                        </a:cubicBezTo>
                        <a:cubicBezTo>
                          <a:pt x="12125" y="15027"/>
                          <a:pt x="12315" y="14945"/>
                          <a:pt x="12451" y="14864"/>
                        </a:cubicBezTo>
                        <a:cubicBezTo>
                          <a:pt x="9548" y="14159"/>
                          <a:pt x="7026" y="12287"/>
                          <a:pt x="5778" y="9846"/>
                        </a:cubicBezTo>
                        <a:cubicBezTo>
                          <a:pt x="4476" y="7405"/>
                          <a:pt x="4449" y="4530"/>
                          <a:pt x="4449" y="1872"/>
                        </a:cubicBezTo>
                        <a:lnTo>
                          <a:pt x="4205" y="1872"/>
                        </a:lnTo>
                        <a:cubicBezTo>
                          <a:pt x="4178" y="4530"/>
                          <a:pt x="4232" y="7432"/>
                          <a:pt x="5561" y="9954"/>
                        </a:cubicBezTo>
                        <a:cubicBezTo>
                          <a:pt x="6755" y="12233"/>
                          <a:pt x="8979" y="14023"/>
                          <a:pt x="11664" y="14864"/>
                        </a:cubicBezTo>
                        <a:cubicBezTo>
                          <a:pt x="9630" y="14538"/>
                          <a:pt x="7867" y="13887"/>
                          <a:pt x="6483" y="12938"/>
                        </a:cubicBezTo>
                        <a:cubicBezTo>
                          <a:pt x="4530" y="11582"/>
                          <a:pt x="2876" y="9412"/>
                          <a:pt x="1845" y="6591"/>
                        </a:cubicBezTo>
                        <a:cubicBezTo>
                          <a:pt x="1032" y="4475"/>
                          <a:pt x="625" y="2224"/>
                          <a:pt x="245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8" name="Google Shape;1718;p71"/>
                  <p:cNvSpPr/>
                  <p:nvPr/>
                </p:nvSpPr>
                <p:spPr>
                  <a:xfrm>
                    <a:off x="8303400" y="4572400"/>
                    <a:ext cx="401450" cy="391950"/>
                  </a:xfrm>
                  <a:custGeom>
                    <a:rect b="b" l="l" r="r" t="t"/>
                    <a:pathLst>
                      <a:path extrusionOk="0" h="15678" w="16058">
                        <a:moveTo>
                          <a:pt x="244" y="0"/>
                        </a:moveTo>
                        <a:cubicBezTo>
                          <a:pt x="163" y="0"/>
                          <a:pt x="55" y="54"/>
                          <a:pt x="0" y="54"/>
                        </a:cubicBezTo>
                        <a:cubicBezTo>
                          <a:pt x="272" y="4150"/>
                          <a:pt x="2333" y="8191"/>
                          <a:pt x="5588" y="11039"/>
                        </a:cubicBezTo>
                        <a:cubicBezTo>
                          <a:pt x="8300" y="13399"/>
                          <a:pt x="11826" y="15027"/>
                          <a:pt x="15705" y="15678"/>
                        </a:cubicBezTo>
                        <a:cubicBezTo>
                          <a:pt x="15759" y="15651"/>
                          <a:pt x="15841" y="15651"/>
                          <a:pt x="15895" y="15596"/>
                        </a:cubicBezTo>
                        <a:cubicBezTo>
                          <a:pt x="15976" y="15569"/>
                          <a:pt x="16031" y="15569"/>
                          <a:pt x="16058" y="15542"/>
                        </a:cubicBezTo>
                        <a:cubicBezTo>
                          <a:pt x="14918" y="15352"/>
                          <a:pt x="13861" y="15108"/>
                          <a:pt x="12911" y="14755"/>
                        </a:cubicBezTo>
                        <a:cubicBezTo>
                          <a:pt x="10199" y="13915"/>
                          <a:pt x="7758" y="12586"/>
                          <a:pt x="5751" y="10822"/>
                        </a:cubicBezTo>
                        <a:cubicBezTo>
                          <a:pt x="2550" y="7974"/>
                          <a:pt x="516" y="4014"/>
                          <a:pt x="244" y="0"/>
                        </a:cubicBez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19" name="Google Shape;1719;p71"/>
                  <p:cNvSpPr/>
                  <p:nvPr/>
                </p:nvSpPr>
                <p:spPr>
                  <a:xfrm>
                    <a:off x="8250500" y="4572300"/>
                    <a:ext cx="320775" cy="141825"/>
                  </a:xfrm>
                  <a:custGeom>
                    <a:rect b="b" l="l" r="r" t="t"/>
                    <a:pathLst>
                      <a:path extrusionOk="0" h="5673" w="12831">
                        <a:moveTo>
                          <a:pt x="2550" y="0"/>
                        </a:moveTo>
                        <a:cubicBezTo>
                          <a:pt x="2505" y="0"/>
                          <a:pt x="2460" y="2"/>
                          <a:pt x="2415" y="4"/>
                        </a:cubicBezTo>
                        <a:cubicBezTo>
                          <a:pt x="1438" y="85"/>
                          <a:pt x="543" y="764"/>
                          <a:pt x="218" y="1659"/>
                        </a:cubicBezTo>
                        <a:cubicBezTo>
                          <a:pt x="1" y="2201"/>
                          <a:pt x="1" y="2798"/>
                          <a:pt x="82" y="3340"/>
                        </a:cubicBezTo>
                        <a:cubicBezTo>
                          <a:pt x="733" y="2689"/>
                          <a:pt x="1628" y="2201"/>
                          <a:pt x="2550" y="2174"/>
                        </a:cubicBezTo>
                        <a:cubicBezTo>
                          <a:pt x="2580" y="2173"/>
                          <a:pt x="2610" y="2173"/>
                          <a:pt x="2640" y="2173"/>
                        </a:cubicBezTo>
                        <a:cubicBezTo>
                          <a:pt x="3559" y="2173"/>
                          <a:pt x="4465" y="2578"/>
                          <a:pt x="4964" y="3340"/>
                        </a:cubicBezTo>
                        <a:cubicBezTo>
                          <a:pt x="5359" y="2748"/>
                          <a:pt x="6046" y="2380"/>
                          <a:pt x="6719" y="2380"/>
                        </a:cubicBezTo>
                        <a:cubicBezTo>
                          <a:pt x="6785" y="2380"/>
                          <a:pt x="6851" y="2384"/>
                          <a:pt x="6917" y="2391"/>
                        </a:cubicBezTo>
                        <a:cubicBezTo>
                          <a:pt x="7677" y="2445"/>
                          <a:pt x="8355" y="2933"/>
                          <a:pt x="8789" y="3530"/>
                        </a:cubicBezTo>
                        <a:cubicBezTo>
                          <a:pt x="9223" y="4154"/>
                          <a:pt x="9440" y="4886"/>
                          <a:pt x="9494" y="5673"/>
                        </a:cubicBezTo>
                        <a:cubicBezTo>
                          <a:pt x="9603" y="5266"/>
                          <a:pt x="9711" y="4859"/>
                          <a:pt x="9955" y="4480"/>
                        </a:cubicBezTo>
                        <a:cubicBezTo>
                          <a:pt x="10172" y="4154"/>
                          <a:pt x="10552" y="3829"/>
                          <a:pt x="10959" y="3801"/>
                        </a:cubicBezTo>
                        <a:cubicBezTo>
                          <a:pt x="10977" y="3800"/>
                          <a:pt x="10996" y="3800"/>
                          <a:pt x="11014" y="3800"/>
                        </a:cubicBezTo>
                        <a:cubicBezTo>
                          <a:pt x="11432" y="3800"/>
                          <a:pt x="11868" y="4084"/>
                          <a:pt x="12179" y="4344"/>
                        </a:cubicBezTo>
                        <a:cubicBezTo>
                          <a:pt x="12423" y="4561"/>
                          <a:pt x="12613" y="4751"/>
                          <a:pt x="12830" y="4968"/>
                        </a:cubicBezTo>
                        <a:cubicBezTo>
                          <a:pt x="12749" y="4588"/>
                          <a:pt x="12695" y="4235"/>
                          <a:pt x="12559" y="3910"/>
                        </a:cubicBezTo>
                        <a:cubicBezTo>
                          <a:pt x="12288" y="3205"/>
                          <a:pt x="11745" y="2554"/>
                          <a:pt x="10986" y="2337"/>
                        </a:cubicBezTo>
                        <a:cubicBezTo>
                          <a:pt x="10870" y="2307"/>
                          <a:pt x="10750" y="2292"/>
                          <a:pt x="10630" y="2292"/>
                        </a:cubicBezTo>
                        <a:cubicBezTo>
                          <a:pt x="9989" y="2292"/>
                          <a:pt x="9333" y="2701"/>
                          <a:pt x="9196" y="3340"/>
                        </a:cubicBezTo>
                        <a:cubicBezTo>
                          <a:pt x="8924" y="2716"/>
                          <a:pt x="8653" y="2065"/>
                          <a:pt x="8246" y="1523"/>
                        </a:cubicBezTo>
                        <a:cubicBezTo>
                          <a:pt x="7839" y="981"/>
                          <a:pt x="7243" y="547"/>
                          <a:pt x="6565" y="492"/>
                        </a:cubicBezTo>
                        <a:cubicBezTo>
                          <a:pt x="6478" y="478"/>
                          <a:pt x="6390" y="472"/>
                          <a:pt x="6302" y="472"/>
                        </a:cubicBezTo>
                        <a:cubicBezTo>
                          <a:pt x="5701" y="472"/>
                          <a:pt x="5093" y="789"/>
                          <a:pt x="4856" y="1333"/>
                        </a:cubicBezTo>
                        <a:cubicBezTo>
                          <a:pt x="4416" y="531"/>
                          <a:pt x="3482" y="0"/>
                          <a:pt x="2550" y="0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0" name="Google Shape;1720;p71"/>
                  <p:cNvSpPr/>
                  <p:nvPr/>
                </p:nvSpPr>
                <p:spPr>
                  <a:xfrm>
                    <a:off x="8757725" y="4524925"/>
                    <a:ext cx="1375" cy="4775"/>
                  </a:xfrm>
                  <a:custGeom>
                    <a:rect b="b" l="l" r="r" t="t"/>
                    <a:pathLst>
                      <a:path extrusionOk="0" h="191" w="55">
                        <a:moveTo>
                          <a:pt x="0" y="0"/>
                        </a:moveTo>
                        <a:cubicBezTo>
                          <a:pt x="0" y="82"/>
                          <a:pt x="27" y="136"/>
                          <a:pt x="27" y="190"/>
                        </a:cubicBezTo>
                        <a:cubicBezTo>
                          <a:pt x="55" y="109"/>
                          <a:pt x="27" y="55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1" name="Google Shape;1721;p71"/>
                  <p:cNvSpPr/>
                  <p:nvPr/>
                </p:nvSpPr>
                <p:spPr>
                  <a:xfrm>
                    <a:off x="8686525" y="4419425"/>
                    <a:ext cx="177675" cy="157725"/>
                  </a:xfrm>
                  <a:custGeom>
                    <a:rect b="b" l="l" r="r" t="t"/>
                    <a:pathLst>
                      <a:path extrusionOk="0" h="6309" w="7107">
                        <a:moveTo>
                          <a:pt x="3746" y="0"/>
                        </a:moveTo>
                        <a:cubicBezTo>
                          <a:pt x="3571" y="0"/>
                          <a:pt x="3398" y="42"/>
                          <a:pt x="3255" y="125"/>
                        </a:cubicBezTo>
                        <a:cubicBezTo>
                          <a:pt x="2631" y="504"/>
                          <a:pt x="2604" y="1345"/>
                          <a:pt x="2686" y="2105"/>
                        </a:cubicBezTo>
                        <a:cubicBezTo>
                          <a:pt x="2611" y="1655"/>
                          <a:pt x="2144" y="1366"/>
                          <a:pt x="1710" y="1366"/>
                        </a:cubicBezTo>
                        <a:cubicBezTo>
                          <a:pt x="1673" y="1366"/>
                          <a:pt x="1637" y="1368"/>
                          <a:pt x="1601" y="1372"/>
                        </a:cubicBezTo>
                        <a:cubicBezTo>
                          <a:pt x="1112" y="1454"/>
                          <a:pt x="706" y="1779"/>
                          <a:pt x="516" y="2240"/>
                        </a:cubicBezTo>
                        <a:cubicBezTo>
                          <a:pt x="272" y="2647"/>
                          <a:pt x="190" y="3135"/>
                          <a:pt x="136" y="3624"/>
                        </a:cubicBezTo>
                        <a:cubicBezTo>
                          <a:pt x="27" y="4492"/>
                          <a:pt x="0" y="5387"/>
                          <a:pt x="0" y="6309"/>
                        </a:cubicBezTo>
                        <a:cubicBezTo>
                          <a:pt x="299" y="5712"/>
                          <a:pt x="624" y="5224"/>
                          <a:pt x="1058" y="4682"/>
                        </a:cubicBezTo>
                        <a:cubicBezTo>
                          <a:pt x="1275" y="4329"/>
                          <a:pt x="1601" y="4003"/>
                          <a:pt x="1980" y="3895"/>
                        </a:cubicBezTo>
                        <a:cubicBezTo>
                          <a:pt x="2054" y="3872"/>
                          <a:pt x="2130" y="3861"/>
                          <a:pt x="2205" y="3861"/>
                        </a:cubicBezTo>
                        <a:cubicBezTo>
                          <a:pt x="2491" y="3861"/>
                          <a:pt x="2768" y="4017"/>
                          <a:pt x="2875" y="4275"/>
                        </a:cubicBezTo>
                        <a:cubicBezTo>
                          <a:pt x="2794" y="3786"/>
                          <a:pt x="3174" y="3244"/>
                          <a:pt x="3662" y="3190"/>
                        </a:cubicBezTo>
                        <a:cubicBezTo>
                          <a:pt x="3702" y="3184"/>
                          <a:pt x="3742" y="3181"/>
                          <a:pt x="3782" y="3181"/>
                        </a:cubicBezTo>
                        <a:cubicBezTo>
                          <a:pt x="4305" y="3181"/>
                          <a:pt x="4774" y="3664"/>
                          <a:pt x="4774" y="4193"/>
                        </a:cubicBezTo>
                        <a:cubicBezTo>
                          <a:pt x="4964" y="3678"/>
                          <a:pt x="5452" y="3380"/>
                          <a:pt x="5968" y="3217"/>
                        </a:cubicBezTo>
                        <a:cubicBezTo>
                          <a:pt x="6252" y="3095"/>
                          <a:pt x="6552" y="3034"/>
                          <a:pt x="6833" y="3034"/>
                        </a:cubicBezTo>
                        <a:cubicBezTo>
                          <a:pt x="6927" y="3034"/>
                          <a:pt x="7019" y="3041"/>
                          <a:pt x="7107" y="3054"/>
                        </a:cubicBezTo>
                        <a:lnTo>
                          <a:pt x="6917" y="2430"/>
                        </a:lnTo>
                        <a:cubicBezTo>
                          <a:pt x="6754" y="1888"/>
                          <a:pt x="6537" y="1318"/>
                          <a:pt x="6103" y="966"/>
                        </a:cubicBezTo>
                        <a:cubicBezTo>
                          <a:pt x="5940" y="844"/>
                          <a:pt x="5724" y="782"/>
                          <a:pt x="5511" y="782"/>
                        </a:cubicBezTo>
                        <a:cubicBezTo>
                          <a:pt x="5179" y="782"/>
                          <a:pt x="4853" y="930"/>
                          <a:pt x="4741" y="1224"/>
                        </a:cubicBezTo>
                        <a:lnTo>
                          <a:pt x="4741" y="1224"/>
                        </a:lnTo>
                        <a:cubicBezTo>
                          <a:pt x="4839" y="861"/>
                          <a:pt x="4699" y="461"/>
                          <a:pt x="4367" y="206"/>
                        </a:cubicBezTo>
                        <a:cubicBezTo>
                          <a:pt x="4199" y="69"/>
                          <a:pt x="3972" y="0"/>
                          <a:pt x="3746" y="0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2" name="Google Shape;1722;p71"/>
                  <p:cNvSpPr/>
                  <p:nvPr/>
                </p:nvSpPr>
                <p:spPr>
                  <a:xfrm>
                    <a:off x="8312900" y="4692025"/>
                    <a:ext cx="113250" cy="133125"/>
                  </a:xfrm>
                  <a:custGeom>
                    <a:rect b="b" l="l" r="r" t="t"/>
                    <a:pathLst>
                      <a:path extrusionOk="0" h="5325" w="4530">
                        <a:moveTo>
                          <a:pt x="1101" y="0"/>
                        </a:moveTo>
                        <a:cubicBezTo>
                          <a:pt x="991" y="0"/>
                          <a:pt x="877" y="14"/>
                          <a:pt x="760" y="43"/>
                        </a:cubicBezTo>
                        <a:cubicBezTo>
                          <a:pt x="326" y="152"/>
                          <a:pt x="81" y="341"/>
                          <a:pt x="54" y="830"/>
                        </a:cubicBezTo>
                        <a:cubicBezTo>
                          <a:pt x="0" y="1915"/>
                          <a:pt x="543" y="3081"/>
                          <a:pt x="1221" y="3895"/>
                        </a:cubicBezTo>
                        <a:cubicBezTo>
                          <a:pt x="1628" y="4383"/>
                          <a:pt x="2116" y="4790"/>
                          <a:pt x="2712" y="5088"/>
                        </a:cubicBezTo>
                        <a:cubicBezTo>
                          <a:pt x="2967" y="5223"/>
                          <a:pt x="3280" y="5325"/>
                          <a:pt x="3578" y="5325"/>
                        </a:cubicBezTo>
                        <a:cubicBezTo>
                          <a:pt x="3818" y="5325"/>
                          <a:pt x="4049" y="5258"/>
                          <a:pt x="4231" y="5088"/>
                        </a:cubicBezTo>
                        <a:cubicBezTo>
                          <a:pt x="4530" y="4763"/>
                          <a:pt x="4503" y="4247"/>
                          <a:pt x="4394" y="3813"/>
                        </a:cubicBezTo>
                        <a:cubicBezTo>
                          <a:pt x="4096" y="2593"/>
                          <a:pt x="3391" y="1454"/>
                          <a:pt x="2441" y="613"/>
                        </a:cubicBezTo>
                        <a:cubicBezTo>
                          <a:pt x="2041" y="279"/>
                          <a:pt x="1604" y="0"/>
                          <a:pt x="1101" y="0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3" name="Google Shape;1723;p71"/>
                  <p:cNvSpPr/>
                  <p:nvPr/>
                </p:nvSpPr>
                <p:spPr>
                  <a:xfrm>
                    <a:off x="8848575" y="4606300"/>
                    <a:ext cx="46150" cy="208200"/>
                  </a:xfrm>
                  <a:custGeom>
                    <a:rect b="b" l="l" r="r" t="t"/>
                    <a:pathLst>
                      <a:path extrusionOk="0" fill="none" h="8328" w="1846">
                        <a:moveTo>
                          <a:pt x="1167" y="0"/>
                        </a:moveTo>
                        <a:cubicBezTo>
                          <a:pt x="1845" y="2794"/>
                          <a:pt x="1411" y="5832"/>
                          <a:pt x="1" y="8327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4" name="Google Shape;1724;p71"/>
                  <p:cNvSpPr/>
                  <p:nvPr/>
                </p:nvSpPr>
                <p:spPr>
                  <a:xfrm>
                    <a:off x="8809250" y="4852450"/>
                    <a:ext cx="24450" cy="23750"/>
                  </a:xfrm>
                  <a:custGeom>
                    <a:rect b="b" l="l" r="r" t="t"/>
                    <a:pathLst>
                      <a:path extrusionOk="0" fill="none" h="950" w="978">
                        <a:moveTo>
                          <a:pt x="977" y="0"/>
                        </a:moveTo>
                        <a:cubicBezTo>
                          <a:pt x="652" y="299"/>
                          <a:pt x="353" y="597"/>
                          <a:pt x="1" y="950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5" name="Google Shape;1725;p71"/>
                  <p:cNvSpPr/>
                  <p:nvPr/>
                </p:nvSpPr>
                <p:spPr>
                  <a:xfrm>
                    <a:off x="8477000" y="4907375"/>
                    <a:ext cx="88850" cy="38000"/>
                  </a:xfrm>
                  <a:custGeom>
                    <a:rect b="b" l="l" r="r" t="t"/>
                    <a:pathLst>
                      <a:path extrusionOk="0" fill="none" h="1520" w="3554">
                        <a:moveTo>
                          <a:pt x="0" y="0"/>
                        </a:moveTo>
                        <a:cubicBezTo>
                          <a:pt x="977" y="841"/>
                          <a:pt x="2251" y="1384"/>
                          <a:pt x="3553" y="1519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6" name="Google Shape;1726;p71"/>
                  <p:cNvSpPr/>
                  <p:nvPr/>
                </p:nvSpPr>
                <p:spPr>
                  <a:xfrm>
                    <a:off x="8921150" y="4770525"/>
                    <a:ext cx="316575" cy="277350"/>
                  </a:xfrm>
                  <a:custGeom>
                    <a:rect b="b" l="l" r="r" t="t"/>
                    <a:pathLst>
                      <a:path extrusionOk="0" h="11094" w="12663">
                        <a:moveTo>
                          <a:pt x="8055" y="0"/>
                        </a:moveTo>
                        <a:cubicBezTo>
                          <a:pt x="7879" y="0"/>
                          <a:pt x="7699" y="8"/>
                          <a:pt x="7514" y="22"/>
                        </a:cubicBezTo>
                        <a:cubicBezTo>
                          <a:pt x="5235" y="185"/>
                          <a:pt x="2821" y="1162"/>
                          <a:pt x="1411" y="3060"/>
                        </a:cubicBezTo>
                        <a:cubicBezTo>
                          <a:pt x="326" y="4552"/>
                          <a:pt x="0" y="6613"/>
                          <a:pt x="841" y="8295"/>
                        </a:cubicBezTo>
                        <a:cubicBezTo>
                          <a:pt x="1546" y="9651"/>
                          <a:pt x="3011" y="10574"/>
                          <a:pt x="4503" y="10899"/>
                        </a:cubicBezTo>
                        <a:cubicBezTo>
                          <a:pt x="5046" y="11030"/>
                          <a:pt x="5595" y="11093"/>
                          <a:pt x="6137" y="11093"/>
                        </a:cubicBezTo>
                        <a:cubicBezTo>
                          <a:pt x="9406" y="11093"/>
                          <a:pt x="12423" y="8794"/>
                          <a:pt x="12586" y="5257"/>
                        </a:cubicBezTo>
                        <a:cubicBezTo>
                          <a:pt x="12663" y="2180"/>
                          <a:pt x="11091" y="0"/>
                          <a:pt x="8055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7" name="Google Shape;1727;p71"/>
                  <p:cNvSpPr/>
                  <p:nvPr/>
                </p:nvSpPr>
                <p:spPr>
                  <a:xfrm>
                    <a:off x="9015400" y="4737175"/>
                    <a:ext cx="135650" cy="104025"/>
                  </a:xfrm>
                  <a:custGeom>
                    <a:rect b="b" l="l" r="r" t="t"/>
                    <a:pathLst>
                      <a:path extrusionOk="0" h="4161" w="5426">
                        <a:moveTo>
                          <a:pt x="3228" y="0"/>
                        </a:moveTo>
                        <a:cubicBezTo>
                          <a:pt x="2957" y="271"/>
                          <a:pt x="2713" y="597"/>
                          <a:pt x="2577" y="977"/>
                        </a:cubicBezTo>
                        <a:cubicBezTo>
                          <a:pt x="2341" y="576"/>
                          <a:pt x="1860" y="278"/>
                          <a:pt x="1400" y="278"/>
                        </a:cubicBezTo>
                        <a:cubicBezTo>
                          <a:pt x="1330" y="278"/>
                          <a:pt x="1261" y="284"/>
                          <a:pt x="1194" y="299"/>
                        </a:cubicBezTo>
                        <a:cubicBezTo>
                          <a:pt x="1601" y="678"/>
                          <a:pt x="1872" y="1221"/>
                          <a:pt x="1872" y="1790"/>
                        </a:cubicBezTo>
                        <a:cubicBezTo>
                          <a:pt x="1391" y="1572"/>
                          <a:pt x="893" y="1441"/>
                          <a:pt x="377" y="1441"/>
                        </a:cubicBezTo>
                        <a:cubicBezTo>
                          <a:pt x="253" y="1441"/>
                          <a:pt x="127" y="1449"/>
                          <a:pt x="0" y="1465"/>
                        </a:cubicBezTo>
                        <a:cubicBezTo>
                          <a:pt x="109" y="1872"/>
                          <a:pt x="353" y="2197"/>
                          <a:pt x="733" y="2414"/>
                        </a:cubicBezTo>
                        <a:cubicBezTo>
                          <a:pt x="952" y="2532"/>
                          <a:pt x="1203" y="2598"/>
                          <a:pt x="1460" y="2598"/>
                        </a:cubicBezTo>
                        <a:cubicBezTo>
                          <a:pt x="1615" y="2598"/>
                          <a:pt x="1773" y="2574"/>
                          <a:pt x="1926" y="2523"/>
                        </a:cubicBezTo>
                        <a:lnTo>
                          <a:pt x="1926" y="2523"/>
                        </a:lnTo>
                        <a:cubicBezTo>
                          <a:pt x="1519" y="2957"/>
                          <a:pt x="1329" y="3581"/>
                          <a:pt x="1411" y="4150"/>
                        </a:cubicBezTo>
                        <a:cubicBezTo>
                          <a:pt x="1462" y="4157"/>
                          <a:pt x="1513" y="4160"/>
                          <a:pt x="1565" y="4160"/>
                        </a:cubicBezTo>
                        <a:cubicBezTo>
                          <a:pt x="2111" y="4160"/>
                          <a:pt x="2643" y="3776"/>
                          <a:pt x="2767" y="3255"/>
                        </a:cubicBezTo>
                        <a:cubicBezTo>
                          <a:pt x="2984" y="3662"/>
                          <a:pt x="3364" y="3960"/>
                          <a:pt x="3798" y="4123"/>
                        </a:cubicBezTo>
                        <a:cubicBezTo>
                          <a:pt x="3872" y="4138"/>
                          <a:pt x="3954" y="4161"/>
                          <a:pt x="4027" y="4161"/>
                        </a:cubicBezTo>
                        <a:cubicBezTo>
                          <a:pt x="4087" y="4161"/>
                          <a:pt x="4141" y="4145"/>
                          <a:pt x="4178" y="4096"/>
                        </a:cubicBezTo>
                        <a:cubicBezTo>
                          <a:pt x="4232" y="4014"/>
                          <a:pt x="4232" y="3879"/>
                          <a:pt x="4205" y="3797"/>
                        </a:cubicBezTo>
                        <a:cubicBezTo>
                          <a:pt x="4123" y="3391"/>
                          <a:pt x="3933" y="3038"/>
                          <a:pt x="3608" y="2767"/>
                        </a:cubicBezTo>
                        <a:cubicBezTo>
                          <a:pt x="4340" y="2631"/>
                          <a:pt x="5018" y="2224"/>
                          <a:pt x="5425" y="1628"/>
                        </a:cubicBezTo>
                        <a:lnTo>
                          <a:pt x="5425" y="1628"/>
                        </a:lnTo>
                        <a:cubicBezTo>
                          <a:pt x="4801" y="1682"/>
                          <a:pt x="4178" y="1790"/>
                          <a:pt x="3554" y="1872"/>
                        </a:cubicBezTo>
                        <a:cubicBezTo>
                          <a:pt x="3716" y="1221"/>
                          <a:pt x="3635" y="516"/>
                          <a:pt x="322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8" name="Google Shape;1728;p71"/>
                  <p:cNvSpPr/>
                  <p:nvPr/>
                </p:nvSpPr>
                <p:spPr>
                  <a:xfrm>
                    <a:off x="8955725" y="4833925"/>
                    <a:ext cx="97675" cy="137925"/>
                  </a:xfrm>
                  <a:custGeom>
                    <a:rect b="b" l="l" r="r" t="t"/>
                    <a:pathLst>
                      <a:path extrusionOk="0" h="5517" w="3907">
                        <a:moveTo>
                          <a:pt x="2008" y="0"/>
                        </a:moveTo>
                        <a:cubicBezTo>
                          <a:pt x="1008" y="0"/>
                          <a:pt x="355" y="1181"/>
                          <a:pt x="190" y="2097"/>
                        </a:cubicBezTo>
                        <a:cubicBezTo>
                          <a:pt x="1" y="2830"/>
                          <a:pt x="109" y="3698"/>
                          <a:pt x="489" y="4430"/>
                        </a:cubicBezTo>
                        <a:cubicBezTo>
                          <a:pt x="760" y="4973"/>
                          <a:pt x="1221" y="5488"/>
                          <a:pt x="1818" y="5515"/>
                        </a:cubicBezTo>
                        <a:cubicBezTo>
                          <a:pt x="1839" y="5516"/>
                          <a:pt x="1860" y="5517"/>
                          <a:pt x="1882" y="5517"/>
                        </a:cubicBezTo>
                        <a:cubicBezTo>
                          <a:pt x="2319" y="5517"/>
                          <a:pt x="2725" y="5255"/>
                          <a:pt x="2984" y="4918"/>
                        </a:cubicBezTo>
                        <a:cubicBezTo>
                          <a:pt x="3255" y="4539"/>
                          <a:pt x="3391" y="4105"/>
                          <a:pt x="3527" y="3643"/>
                        </a:cubicBezTo>
                        <a:cubicBezTo>
                          <a:pt x="3852" y="2423"/>
                          <a:pt x="3906" y="633"/>
                          <a:pt x="2496" y="90"/>
                        </a:cubicBezTo>
                        <a:cubicBezTo>
                          <a:pt x="2325" y="29"/>
                          <a:pt x="2162" y="0"/>
                          <a:pt x="2008" y="0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29" name="Google Shape;1729;p71"/>
                  <p:cNvSpPr/>
                  <p:nvPr/>
                </p:nvSpPr>
                <p:spPr>
                  <a:xfrm>
                    <a:off x="9162550" y="4855150"/>
                    <a:ext cx="35950" cy="119375"/>
                  </a:xfrm>
                  <a:custGeom>
                    <a:rect b="b" l="l" r="r" t="t"/>
                    <a:pathLst>
                      <a:path extrusionOk="0" fill="none" h="4775" w="1438">
                        <a:moveTo>
                          <a:pt x="923" y="1"/>
                        </a:moveTo>
                        <a:cubicBezTo>
                          <a:pt x="1302" y="760"/>
                          <a:pt x="1438" y="1682"/>
                          <a:pt x="1248" y="2523"/>
                        </a:cubicBezTo>
                        <a:cubicBezTo>
                          <a:pt x="1085" y="3391"/>
                          <a:pt x="651" y="4205"/>
                          <a:pt x="0" y="4774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30" name="Google Shape;1730;p71"/>
                  <p:cNvSpPr/>
                  <p:nvPr/>
                </p:nvSpPr>
                <p:spPr>
                  <a:xfrm>
                    <a:off x="9127275" y="4994850"/>
                    <a:ext cx="7500" cy="3400"/>
                  </a:xfrm>
                  <a:custGeom>
                    <a:rect b="b" l="l" r="r" t="t"/>
                    <a:pathLst>
                      <a:path extrusionOk="0" fill="none" h="136" w="300">
                        <a:moveTo>
                          <a:pt x="299" y="0"/>
                        </a:moveTo>
                        <a:cubicBezTo>
                          <a:pt x="191" y="27"/>
                          <a:pt x="109" y="109"/>
                          <a:pt x="1" y="136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31" name="Google Shape;1731;p71"/>
                  <p:cNvSpPr/>
                  <p:nvPr/>
                </p:nvSpPr>
                <p:spPr>
                  <a:xfrm>
                    <a:off x="8116925" y="4728975"/>
                    <a:ext cx="312625" cy="248175"/>
                  </a:xfrm>
                  <a:custGeom>
                    <a:rect b="b" l="l" r="r" t="t"/>
                    <a:pathLst>
                      <a:path extrusionOk="0" h="9927" w="12505">
                        <a:moveTo>
                          <a:pt x="6386" y="1"/>
                        </a:moveTo>
                        <a:cubicBezTo>
                          <a:pt x="4897" y="1"/>
                          <a:pt x="3413" y="373"/>
                          <a:pt x="2224" y="1250"/>
                        </a:cubicBezTo>
                        <a:cubicBezTo>
                          <a:pt x="868" y="2254"/>
                          <a:pt x="0" y="4017"/>
                          <a:pt x="299" y="5672"/>
                        </a:cubicBezTo>
                        <a:cubicBezTo>
                          <a:pt x="543" y="7109"/>
                          <a:pt x="1601" y="8248"/>
                          <a:pt x="2821" y="9008"/>
                        </a:cubicBezTo>
                        <a:cubicBezTo>
                          <a:pt x="3849" y="9625"/>
                          <a:pt x="5004" y="9926"/>
                          <a:pt x="6135" y="9926"/>
                        </a:cubicBezTo>
                        <a:cubicBezTo>
                          <a:pt x="8438" y="9926"/>
                          <a:pt x="10646" y="8678"/>
                          <a:pt x="11501" y="6295"/>
                        </a:cubicBezTo>
                        <a:cubicBezTo>
                          <a:pt x="12504" y="3447"/>
                          <a:pt x="11555" y="952"/>
                          <a:pt x="8517" y="247"/>
                        </a:cubicBezTo>
                        <a:cubicBezTo>
                          <a:pt x="7827" y="88"/>
                          <a:pt x="7106" y="1"/>
                          <a:pt x="6386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32" name="Google Shape;1732;p71"/>
                  <p:cNvSpPr/>
                  <p:nvPr/>
                </p:nvSpPr>
                <p:spPr>
                  <a:xfrm>
                    <a:off x="8245075" y="4693100"/>
                    <a:ext cx="118700" cy="103950"/>
                  </a:xfrm>
                  <a:custGeom>
                    <a:rect b="b" l="l" r="r" t="t"/>
                    <a:pathLst>
                      <a:path extrusionOk="0" h="4158" w="4748">
                        <a:moveTo>
                          <a:pt x="1357" y="0"/>
                        </a:moveTo>
                        <a:lnTo>
                          <a:pt x="1357" y="0"/>
                        </a:lnTo>
                        <a:cubicBezTo>
                          <a:pt x="1628" y="434"/>
                          <a:pt x="1682" y="1004"/>
                          <a:pt x="1547" y="1492"/>
                        </a:cubicBezTo>
                        <a:cubicBezTo>
                          <a:pt x="1113" y="1085"/>
                          <a:pt x="570" y="787"/>
                          <a:pt x="1" y="678"/>
                        </a:cubicBezTo>
                        <a:lnTo>
                          <a:pt x="1" y="678"/>
                        </a:lnTo>
                        <a:cubicBezTo>
                          <a:pt x="1" y="1058"/>
                          <a:pt x="136" y="1411"/>
                          <a:pt x="353" y="1682"/>
                        </a:cubicBezTo>
                        <a:cubicBezTo>
                          <a:pt x="625" y="1953"/>
                          <a:pt x="977" y="2143"/>
                          <a:pt x="1384" y="2170"/>
                        </a:cubicBezTo>
                        <a:cubicBezTo>
                          <a:pt x="896" y="2441"/>
                          <a:pt x="570" y="2902"/>
                          <a:pt x="462" y="3445"/>
                        </a:cubicBezTo>
                        <a:cubicBezTo>
                          <a:pt x="614" y="3517"/>
                          <a:pt x="777" y="3551"/>
                          <a:pt x="940" y="3551"/>
                        </a:cubicBezTo>
                        <a:cubicBezTo>
                          <a:pt x="1330" y="3551"/>
                          <a:pt x="1716" y="3355"/>
                          <a:pt x="1927" y="3011"/>
                        </a:cubicBezTo>
                        <a:cubicBezTo>
                          <a:pt x="1981" y="3418"/>
                          <a:pt x="2225" y="3825"/>
                          <a:pt x="2577" y="4069"/>
                        </a:cubicBezTo>
                        <a:cubicBezTo>
                          <a:pt x="2634" y="4106"/>
                          <a:pt x="2717" y="4157"/>
                          <a:pt x="2799" y="4157"/>
                        </a:cubicBezTo>
                        <a:cubicBezTo>
                          <a:pt x="2835" y="4157"/>
                          <a:pt x="2870" y="4148"/>
                          <a:pt x="2903" y="4123"/>
                        </a:cubicBezTo>
                        <a:cubicBezTo>
                          <a:pt x="3011" y="4096"/>
                          <a:pt x="3011" y="3960"/>
                          <a:pt x="3039" y="3852"/>
                        </a:cubicBezTo>
                        <a:cubicBezTo>
                          <a:pt x="3066" y="3499"/>
                          <a:pt x="3011" y="3119"/>
                          <a:pt x="2794" y="2767"/>
                        </a:cubicBezTo>
                        <a:lnTo>
                          <a:pt x="2794" y="2767"/>
                        </a:lnTo>
                        <a:cubicBezTo>
                          <a:pt x="2995" y="2831"/>
                          <a:pt x="3202" y="2862"/>
                          <a:pt x="3408" y="2862"/>
                        </a:cubicBezTo>
                        <a:cubicBezTo>
                          <a:pt x="3899" y="2862"/>
                          <a:pt x="4384" y="2685"/>
                          <a:pt x="4747" y="2360"/>
                        </a:cubicBezTo>
                        <a:lnTo>
                          <a:pt x="3011" y="2062"/>
                        </a:lnTo>
                        <a:cubicBezTo>
                          <a:pt x="3337" y="1546"/>
                          <a:pt x="3418" y="868"/>
                          <a:pt x="3256" y="298"/>
                        </a:cubicBezTo>
                        <a:lnTo>
                          <a:pt x="3256" y="298"/>
                        </a:lnTo>
                        <a:cubicBezTo>
                          <a:pt x="2903" y="461"/>
                          <a:pt x="2632" y="705"/>
                          <a:pt x="2388" y="1004"/>
                        </a:cubicBezTo>
                        <a:cubicBezTo>
                          <a:pt x="2306" y="515"/>
                          <a:pt x="1845" y="109"/>
                          <a:pt x="135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33" name="Google Shape;1733;p71"/>
                  <p:cNvSpPr/>
                  <p:nvPr/>
                </p:nvSpPr>
                <p:spPr>
                  <a:xfrm>
                    <a:off x="8152175" y="4758925"/>
                    <a:ext cx="104450" cy="124550"/>
                  </a:xfrm>
                  <a:custGeom>
                    <a:rect b="b" l="l" r="r" t="t"/>
                    <a:pathLst>
                      <a:path extrusionOk="0" h="4982" w="4178">
                        <a:moveTo>
                          <a:pt x="2343" y="1"/>
                        </a:moveTo>
                        <a:cubicBezTo>
                          <a:pt x="1582" y="1"/>
                          <a:pt x="842" y="729"/>
                          <a:pt x="516" y="1381"/>
                        </a:cubicBezTo>
                        <a:cubicBezTo>
                          <a:pt x="136" y="2087"/>
                          <a:pt x="1" y="2846"/>
                          <a:pt x="109" y="3606"/>
                        </a:cubicBezTo>
                        <a:cubicBezTo>
                          <a:pt x="218" y="4148"/>
                          <a:pt x="462" y="4718"/>
                          <a:pt x="1004" y="4935"/>
                        </a:cubicBezTo>
                        <a:cubicBezTo>
                          <a:pt x="1123" y="4966"/>
                          <a:pt x="1244" y="4982"/>
                          <a:pt x="1365" y="4982"/>
                        </a:cubicBezTo>
                        <a:cubicBezTo>
                          <a:pt x="1660" y="4982"/>
                          <a:pt x="1956" y="4891"/>
                          <a:pt x="2225" y="4718"/>
                        </a:cubicBezTo>
                        <a:cubicBezTo>
                          <a:pt x="2550" y="4474"/>
                          <a:pt x="2822" y="4121"/>
                          <a:pt x="3039" y="3741"/>
                        </a:cubicBezTo>
                        <a:cubicBezTo>
                          <a:pt x="3635" y="2765"/>
                          <a:pt x="4178" y="1164"/>
                          <a:pt x="3093" y="269"/>
                        </a:cubicBezTo>
                        <a:cubicBezTo>
                          <a:pt x="2850" y="80"/>
                          <a:pt x="2595" y="1"/>
                          <a:pt x="2343" y="1"/>
                        </a:cubicBezTo>
                        <a:close/>
                      </a:path>
                    </a:pathLst>
                  </a:custGeom>
                  <a:solidFill>
                    <a:srgbClr val="FBF7E4">
                      <a:alpha val="22780"/>
                    </a:srgbClr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34" name="Google Shape;1734;p71"/>
                  <p:cNvSpPr/>
                  <p:nvPr/>
                </p:nvSpPr>
                <p:spPr>
                  <a:xfrm>
                    <a:off x="8319675" y="4830075"/>
                    <a:ext cx="56300" cy="99025"/>
                  </a:xfrm>
                  <a:custGeom>
                    <a:rect b="b" l="l" r="r" t="t"/>
                    <a:pathLst>
                      <a:path extrusionOk="0" fill="none" h="3961" w="2252">
                        <a:moveTo>
                          <a:pt x="2116" y="0"/>
                        </a:moveTo>
                        <a:cubicBezTo>
                          <a:pt x="2252" y="787"/>
                          <a:pt x="2089" y="1628"/>
                          <a:pt x="1709" y="2333"/>
                        </a:cubicBezTo>
                        <a:cubicBezTo>
                          <a:pt x="1357" y="3065"/>
                          <a:pt x="733" y="3635"/>
                          <a:pt x="0" y="3960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35" name="Google Shape;1735;p71"/>
                  <p:cNvSpPr/>
                  <p:nvPr/>
                </p:nvSpPr>
                <p:spPr>
                  <a:xfrm>
                    <a:off x="8281025" y="4939925"/>
                    <a:ext cx="8150" cy="700"/>
                  </a:xfrm>
                  <a:custGeom>
                    <a:rect b="b" l="l" r="r" t="t"/>
                    <a:pathLst>
                      <a:path extrusionOk="0" fill="none" h="28" w="326">
                        <a:moveTo>
                          <a:pt x="326" y="0"/>
                        </a:moveTo>
                        <a:cubicBezTo>
                          <a:pt x="217" y="0"/>
                          <a:pt x="109" y="27"/>
                          <a:pt x="0" y="27"/>
                        </a:cubicBezTo>
                      </a:path>
                    </a:pathLst>
                  </a:custGeom>
                  <a:noFill/>
                  <a:ln cap="rnd" cmpd="sng" w="1220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736" name="Google Shape;1736;p71"/>
                <p:cNvSpPr/>
                <p:nvPr/>
              </p:nvSpPr>
              <p:spPr>
                <a:xfrm>
                  <a:off x="8737375" y="3287400"/>
                  <a:ext cx="322125" cy="580475"/>
                </a:xfrm>
                <a:custGeom>
                  <a:rect b="b" l="l" r="r" t="t"/>
                  <a:pathLst>
                    <a:path extrusionOk="0" h="23219" w="12885">
                      <a:moveTo>
                        <a:pt x="10443" y="0"/>
                      </a:moveTo>
                      <a:cubicBezTo>
                        <a:pt x="10443" y="0"/>
                        <a:pt x="8870" y="6239"/>
                        <a:pt x="7704" y="9385"/>
                      </a:cubicBezTo>
                      <a:cubicBezTo>
                        <a:pt x="6537" y="12559"/>
                        <a:pt x="3256" y="18553"/>
                        <a:pt x="3256" y="18553"/>
                      </a:cubicBezTo>
                      <a:cubicBezTo>
                        <a:pt x="3256" y="18553"/>
                        <a:pt x="4449" y="15814"/>
                        <a:pt x="4530" y="12613"/>
                      </a:cubicBezTo>
                      <a:cubicBezTo>
                        <a:pt x="4639" y="9440"/>
                        <a:pt x="4802" y="1574"/>
                        <a:pt x="4802" y="1574"/>
                      </a:cubicBezTo>
                      <a:cubicBezTo>
                        <a:pt x="4487" y="1528"/>
                        <a:pt x="4171" y="1510"/>
                        <a:pt x="3867" y="1510"/>
                      </a:cubicBezTo>
                      <a:cubicBezTo>
                        <a:pt x="2727" y="1510"/>
                        <a:pt x="1764" y="1764"/>
                        <a:pt x="1764" y="1764"/>
                      </a:cubicBezTo>
                      <a:cubicBezTo>
                        <a:pt x="1764" y="1764"/>
                        <a:pt x="1954" y="8300"/>
                        <a:pt x="1872" y="12152"/>
                      </a:cubicBezTo>
                      <a:cubicBezTo>
                        <a:pt x="1764" y="15976"/>
                        <a:pt x="1" y="22242"/>
                        <a:pt x="1" y="22242"/>
                      </a:cubicBezTo>
                      <a:lnTo>
                        <a:pt x="2849" y="23218"/>
                      </a:lnTo>
                      <a:cubicBezTo>
                        <a:pt x="2849" y="23218"/>
                        <a:pt x="8273" y="15081"/>
                        <a:pt x="10009" y="10470"/>
                      </a:cubicBezTo>
                      <a:cubicBezTo>
                        <a:pt x="11013" y="7758"/>
                        <a:pt x="12884" y="814"/>
                        <a:pt x="12884" y="814"/>
                      </a:cubicBezTo>
                      <a:lnTo>
                        <a:pt x="1044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7" name="Google Shape;1737;p71"/>
                <p:cNvSpPr/>
                <p:nvPr/>
              </p:nvSpPr>
              <p:spPr>
                <a:xfrm>
                  <a:off x="8792975" y="3337575"/>
                  <a:ext cx="48850" cy="6125"/>
                </a:xfrm>
                <a:custGeom>
                  <a:rect b="b" l="l" r="r" t="t"/>
                  <a:pathLst>
                    <a:path extrusionOk="0" fill="none" h="245" w="1954">
                      <a:moveTo>
                        <a:pt x="1" y="1"/>
                      </a:moveTo>
                      <a:cubicBezTo>
                        <a:pt x="625" y="245"/>
                        <a:pt x="1330" y="245"/>
                        <a:pt x="1954" y="1"/>
                      </a:cubicBezTo>
                    </a:path>
                  </a:pathLst>
                </a:custGeom>
                <a:noFill/>
                <a:ln cap="rnd" cmpd="sng" w="12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8" name="Google Shape;1738;p71"/>
                <p:cNvSpPr/>
                <p:nvPr/>
              </p:nvSpPr>
              <p:spPr>
                <a:xfrm>
                  <a:off x="9005225" y="3300275"/>
                  <a:ext cx="40025" cy="20375"/>
                </a:xfrm>
                <a:custGeom>
                  <a:rect b="b" l="l" r="r" t="t"/>
                  <a:pathLst>
                    <a:path extrusionOk="0" fill="none" h="815" w="1601">
                      <a:moveTo>
                        <a:pt x="1" y="1"/>
                      </a:moveTo>
                      <a:cubicBezTo>
                        <a:pt x="299" y="516"/>
                        <a:pt x="977" y="815"/>
                        <a:pt x="1601" y="652"/>
                      </a:cubicBezTo>
                    </a:path>
                  </a:pathLst>
                </a:custGeom>
                <a:noFill/>
                <a:ln cap="rnd" cmpd="sng" w="12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9" name="Google Shape;1739;p71"/>
                <p:cNvSpPr/>
                <p:nvPr/>
              </p:nvSpPr>
              <p:spPr>
                <a:xfrm>
                  <a:off x="8877075" y="3520675"/>
                  <a:ext cx="105800" cy="212250"/>
                </a:xfrm>
                <a:custGeom>
                  <a:rect b="b" l="l" r="r" t="t"/>
                  <a:pathLst>
                    <a:path extrusionOk="0" fill="none" h="8490" w="4232">
                      <a:moveTo>
                        <a:pt x="4231" y="0"/>
                      </a:moveTo>
                      <a:cubicBezTo>
                        <a:pt x="3228" y="3011"/>
                        <a:pt x="1790" y="5859"/>
                        <a:pt x="0" y="8490"/>
                      </a:cubicBezTo>
                    </a:path>
                  </a:pathLst>
                </a:custGeom>
                <a:noFill/>
                <a:ln cap="rnd" cmpd="sng" w="12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0" name="Google Shape;1740;p71"/>
                <p:cNvSpPr/>
                <p:nvPr/>
              </p:nvSpPr>
              <p:spPr>
                <a:xfrm>
                  <a:off x="8795700" y="3386975"/>
                  <a:ext cx="33250" cy="141300"/>
                </a:xfrm>
                <a:custGeom>
                  <a:rect b="b" l="l" r="r" t="t"/>
                  <a:pathLst>
                    <a:path extrusionOk="0" h="5652" w="1330">
                      <a:moveTo>
                        <a:pt x="616" y="1"/>
                      </a:moveTo>
                      <a:cubicBezTo>
                        <a:pt x="452" y="1"/>
                        <a:pt x="295" y="97"/>
                        <a:pt x="217" y="303"/>
                      </a:cubicBezTo>
                      <a:cubicBezTo>
                        <a:pt x="27" y="683"/>
                        <a:pt x="82" y="1307"/>
                        <a:pt x="27" y="1713"/>
                      </a:cubicBezTo>
                      <a:cubicBezTo>
                        <a:pt x="0" y="2853"/>
                        <a:pt x="82" y="3938"/>
                        <a:pt x="244" y="5023"/>
                      </a:cubicBezTo>
                      <a:cubicBezTo>
                        <a:pt x="295" y="5302"/>
                        <a:pt x="417" y="5652"/>
                        <a:pt x="699" y="5652"/>
                      </a:cubicBezTo>
                      <a:cubicBezTo>
                        <a:pt x="718" y="5652"/>
                        <a:pt x="739" y="5650"/>
                        <a:pt x="760" y="5646"/>
                      </a:cubicBezTo>
                      <a:cubicBezTo>
                        <a:pt x="1004" y="5619"/>
                        <a:pt x="1167" y="5294"/>
                        <a:pt x="1167" y="4968"/>
                      </a:cubicBezTo>
                      <a:cubicBezTo>
                        <a:pt x="1302" y="3612"/>
                        <a:pt x="1329" y="2310"/>
                        <a:pt x="1221" y="954"/>
                      </a:cubicBezTo>
                      <a:cubicBezTo>
                        <a:pt x="1221" y="737"/>
                        <a:pt x="1194" y="547"/>
                        <a:pt x="1085" y="330"/>
                      </a:cubicBezTo>
                      <a:cubicBezTo>
                        <a:pt x="986" y="117"/>
                        <a:pt x="797" y="1"/>
                        <a:pt x="616" y="1"/>
                      </a:cubicBezTo>
                      <a:close/>
                    </a:path>
                  </a:pathLst>
                </a:custGeom>
                <a:solidFill>
                  <a:srgbClr val="FBF7E4">
                    <a:alpha val="227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1" name="Google Shape;1741;p71"/>
                <p:cNvSpPr/>
                <p:nvPr/>
              </p:nvSpPr>
              <p:spPr>
                <a:xfrm>
                  <a:off x="8742125" y="3769275"/>
                  <a:ext cx="49525" cy="105250"/>
                </a:xfrm>
                <a:custGeom>
                  <a:rect b="b" l="l" r="r" t="t"/>
                  <a:pathLst>
                    <a:path extrusionOk="0" h="4210" w="1981">
                      <a:moveTo>
                        <a:pt x="1457" y="1"/>
                      </a:moveTo>
                      <a:cubicBezTo>
                        <a:pt x="1399" y="1"/>
                        <a:pt x="1339" y="12"/>
                        <a:pt x="1275" y="38"/>
                      </a:cubicBezTo>
                      <a:cubicBezTo>
                        <a:pt x="1004" y="92"/>
                        <a:pt x="923" y="363"/>
                        <a:pt x="868" y="634"/>
                      </a:cubicBezTo>
                      <a:cubicBezTo>
                        <a:pt x="651" y="1611"/>
                        <a:pt x="353" y="2560"/>
                        <a:pt x="82" y="3509"/>
                      </a:cubicBezTo>
                      <a:cubicBezTo>
                        <a:pt x="55" y="3645"/>
                        <a:pt x="1" y="3754"/>
                        <a:pt x="1" y="3889"/>
                      </a:cubicBezTo>
                      <a:cubicBezTo>
                        <a:pt x="1" y="4025"/>
                        <a:pt x="82" y="4160"/>
                        <a:pt x="217" y="4188"/>
                      </a:cubicBezTo>
                      <a:cubicBezTo>
                        <a:pt x="255" y="4203"/>
                        <a:pt x="293" y="4209"/>
                        <a:pt x="331" y="4209"/>
                      </a:cubicBezTo>
                      <a:cubicBezTo>
                        <a:pt x="427" y="4209"/>
                        <a:pt x="519" y="4165"/>
                        <a:pt x="597" y="4106"/>
                      </a:cubicBezTo>
                      <a:cubicBezTo>
                        <a:pt x="679" y="3998"/>
                        <a:pt x="760" y="3889"/>
                        <a:pt x="787" y="3754"/>
                      </a:cubicBezTo>
                      <a:cubicBezTo>
                        <a:pt x="1167" y="2967"/>
                        <a:pt x="1492" y="2208"/>
                        <a:pt x="1818" y="1394"/>
                      </a:cubicBezTo>
                      <a:cubicBezTo>
                        <a:pt x="1899" y="1150"/>
                        <a:pt x="1981" y="906"/>
                        <a:pt x="1981" y="661"/>
                      </a:cubicBezTo>
                      <a:cubicBezTo>
                        <a:pt x="1981" y="341"/>
                        <a:pt x="1768" y="1"/>
                        <a:pt x="1457" y="1"/>
                      </a:cubicBezTo>
                      <a:close/>
                    </a:path>
                  </a:pathLst>
                </a:custGeom>
                <a:solidFill>
                  <a:srgbClr val="FBF7E4">
                    <a:alpha val="227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42" name="Google Shape;1742;p71"/>
              <p:cNvGrpSpPr/>
              <p:nvPr/>
            </p:nvGrpSpPr>
            <p:grpSpPr>
              <a:xfrm>
                <a:off x="6211550" y="2747475"/>
                <a:ext cx="155300" cy="90925"/>
                <a:chOff x="8436300" y="3562000"/>
                <a:chExt cx="155300" cy="90925"/>
              </a:xfrm>
            </p:grpSpPr>
            <p:sp>
              <p:nvSpPr>
                <p:cNvPr id="1743" name="Google Shape;1743;p71"/>
                <p:cNvSpPr/>
                <p:nvPr/>
              </p:nvSpPr>
              <p:spPr>
                <a:xfrm>
                  <a:off x="8436300" y="3562000"/>
                  <a:ext cx="155300" cy="90925"/>
                </a:xfrm>
                <a:custGeom>
                  <a:rect b="b" l="l" r="r" t="t"/>
                  <a:pathLst>
                    <a:path extrusionOk="0" h="3637" w="6212">
                      <a:moveTo>
                        <a:pt x="5445" y="0"/>
                      </a:moveTo>
                      <a:cubicBezTo>
                        <a:pt x="5429" y="0"/>
                        <a:pt x="5414" y="1"/>
                        <a:pt x="5398" y="2"/>
                      </a:cubicBezTo>
                      <a:lnTo>
                        <a:pt x="760" y="137"/>
                      </a:lnTo>
                      <a:cubicBezTo>
                        <a:pt x="353" y="191"/>
                        <a:pt x="1" y="517"/>
                        <a:pt x="1" y="951"/>
                      </a:cubicBezTo>
                      <a:lnTo>
                        <a:pt x="1" y="2850"/>
                      </a:lnTo>
                      <a:cubicBezTo>
                        <a:pt x="1" y="3311"/>
                        <a:pt x="353" y="3636"/>
                        <a:pt x="787" y="3636"/>
                      </a:cubicBezTo>
                      <a:lnTo>
                        <a:pt x="5371" y="3636"/>
                      </a:lnTo>
                      <a:cubicBezTo>
                        <a:pt x="5778" y="3636"/>
                        <a:pt x="6131" y="3311"/>
                        <a:pt x="6131" y="2850"/>
                      </a:cubicBezTo>
                      <a:lnTo>
                        <a:pt x="6212" y="815"/>
                      </a:lnTo>
                      <a:cubicBezTo>
                        <a:pt x="6212" y="370"/>
                        <a:pt x="5883" y="0"/>
                        <a:pt x="5445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4" name="Google Shape;1744;p71"/>
                <p:cNvSpPr/>
                <p:nvPr/>
              </p:nvSpPr>
              <p:spPr>
                <a:xfrm>
                  <a:off x="8453925" y="3583725"/>
                  <a:ext cx="2075" cy="48850"/>
                </a:xfrm>
                <a:custGeom>
                  <a:rect b="b" l="l" r="r" t="t"/>
                  <a:pathLst>
                    <a:path extrusionOk="0" fill="none" h="1954" w="83">
                      <a:moveTo>
                        <a:pt x="82" y="1"/>
                      </a:moveTo>
                      <a:cubicBezTo>
                        <a:pt x="55" y="624"/>
                        <a:pt x="55" y="1303"/>
                        <a:pt x="1" y="1954"/>
                      </a:cubicBezTo>
                    </a:path>
                  </a:pathLst>
                </a:custGeom>
                <a:noFill/>
                <a:ln cap="rnd" cmpd="sng" w="12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5" name="Google Shape;1745;p71"/>
                <p:cNvSpPr/>
                <p:nvPr/>
              </p:nvSpPr>
              <p:spPr>
                <a:xfrm>
                  <a:off x="8480375" y="3583725"/>
                  <a:ext cx="25" cy="48850"/>
                </a:xfrm>
                <a:custGeom>
                  <a:rect b="b" l="l" r="r" t="t"/>
                  <a:pathLst>
                    <a:path extrusionOk="0" fill="none" h="1954" w="1">
                      <a:moveTo>
                        <a:pt x="1" y="1"/>
                      </a:moveTo>
                      <a:lnTo>
                        <a:pt x="1" y="1954"/>
                      </a:lnTo>
                    </a:path>
                  </a:pathLst>
                </a:custGeom>
                <a:noFill/>
                <a:ln cap="rnd" cmpd="sng" w="12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6" name="Google Shape;1746;p71"/>
                <p:cNvSpPr/>
                <p:nvPr/>
              </p:nvSpPr>
              <p:spPr>
                <a:xfrm>
                  <a:off x="8507500" y="3582375"/>
                  <a:ext cx="25" cy="52900"/>
                </a:xfrm>
                <a:custGeom>
                  <a:rect b="b" l="l" r="r" t="t"/>
                  <a:pathLst>
                    <a:path extrusionOk="0" fill="none" h="2116" w="1">
                      <a:moveTo>
                        <a:pt x="1" y="0"/>
                      </a:moveTo>
                      <a:lnTo>
                        <a:pt x="1" y="2116"/>
                      </a:lnTo>
                    </a:path>
                  </a:pathLst>
                </a:custGeom>
                <a:noFill/>
                <a:ln cap="rnd" cmpd="sng" w="12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7" name="Google Shape;1747;p71"/>
                <p:cNvSpPr/>
                <p:nvPr/>
              </p:nvSpPr>
              <p:spPr>
                <a:xfrm>
                  <a:off x="8531225" y="3581700"/>
                  <a:ext cx="2750" cy="54950"/>
                </a:xfrm>
                <a:custGeom>
                  <a:rect b="b" l="l" r="r" t="t"/>
                  <a:pathLst>
                    <a:path extrusionOk="0" fill="none" h="2198" w="110">
                      <a:moveTo>
                        <a:pt x="109" y="0"/>
                      </a:moveTo>
                      <a:cubicBezTo>
                        <a:pt x="82" y="760"/>
                        <a:pt x="28" y="1465"/>
                        <a:pt x="1" y="2197"/>
                      </a:cubicBezTo>
                    </a:path>
                  </a:pathLst>
                </a:custGeom>
                <a:noFill/>
                <a:ln cap="rnd" cmpd="sng" w="12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8" name="Google Shape;1748;p71"/>
                <p:cNvSpPr/>
                <p:nvPr/>
              </p:nvSpPr>
              <p:spPr>
                <a:xfrm>
                  <a:off x="8561750" y="3578975"/>
                  <a:ext cx="700" cy="56300"/>
                </a:xfrm>
                <a:custGeom>
                  <a:rect b="b" l="l" r="r" t="t"/>
                  <a:pathLst>
                    <a:path extrusionOk="0" fill="none" h="2252" w="28">
                      <a:moveTo>
                        <a:pt x="28" y="1"/>
                      </a:moveTo>
                      <a:cubicBezTo>
                        <a:pt x="28" y="760"/>
                        <a:pt x="1" y="1493"/>
                        <a:pt x="1" y="2252"/>
                      </a:cubicBezTo>
                    </a:path>
                  </a:pathLst>
                </a:custGeom>
                <a:noFill/>
                <a:ln cap="rnd" cmpd="sng" w="12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pic>
        <p:nvPicPr>
          <p:cNvPr id="1749" name="Google Shape;1749;p71" title="Screenshot 2026-07-31 at 11.21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100" y="3686525"/>
            <a:ext cx="4036901" cy="94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0" name="Google Shape;1750;p71"/>
          <p:cNvSpPr txBox="1"/>
          <p:nvPr>
            <p:ph idx="4294967295" type="subTitle"/>
          </p:nvPr>
        </p:nvSpPr>
        <p:spPr>
          <a:xfrm>
            <a:off x="900100" y="3389600"/>
            <a:ext cx="3529800" cy="5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By: Daniel Hou, Sophia Hou, Victoria Xiong, Sarah Du, Jessica Du, and Shauna Lyu </a:t>
            </a:r>
            <a:endParaRPr sz="1100"/>
          </a:p>
        </p:txBody>
      </p:sp>
      <p:pic>
        <p:nvPicPr>
          <p:cNvPr id="1751" name="Google Shape;1751;p71" title="Screenshot 2026-07-31 at 11.21.1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397" y="4175422"/>
            <a:ext cx="3475199" cy="451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Healthy Nutrition Coach Portfolio by Slidesgo">
  <a:themeElements>
    <a:clrScheme name="Simple Light">
      <a:dk1>
        <a:srgbClr val="173505"/>
      </a:dk1>
      <a:lt1>
        <a:srgbClr val="FBF7E4"/>
      </a:lt1>
      <a:dk2>
        <a:srgbClr val="F5F1CD"/>
      </a:dk2>
      <a:lt2>
        <a:srgbClr val="FFC95C"/>
      </a:lt2>
      <a:accent1>
        <a:srgbClr val="EF9821"/>
      </a:accent1>
      <a:accent2>
        <a:srgbClr val="F46B24"/>
      </a:accent2>
      <a:accent3>
        <a:srgbClr val="C92E52"/>
      </a:accent3>
      <a:accent4>
        <a:srgbClr val="96AE6D"/>
      </a:accent4>
      <a:accent5>
        <a:srgbClr val="7C9853"/>
      </a:accent5>
      <a:accent6>
        <a:srgbClr val="425422"/>
      </a:accent6>
      <a:hlink>
        <a:srgbClr val="17350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